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38"/>
  </p:notesMasterIdLst>
  <p:sldIdLst>
    <p:sldId id="271" r:id="rId6"/>
    <p:sldId id="261" r:id="rId7"/>
    <p:sldId id="272" r:id="rId8"/>
    <p:sldId id="262" r:id="rId9"/>
    <p:sldId id="277" r:id="rId10"/>
    <p:sldId id="304" r:id="rId11"/>
    <p:sldId id="278" r:id="rId12"/>
    <p:sldId id="300" r:id="rId13"/>
    <p:sldId id="274" r:id="rId14"/>
    <p:sldId id="282" r:id="rId15"/>
    <p:sldId id="285" r:id="rId16"/>
    <p:sldId id="286" r:id="rId17"/>
    <p:sldId id="275" r:id="rId18"/>
    <p:sldId id="276" r:id="rId19"/>
    <p:sldId id="287" r:id="rId20"/>
    <p:sldId id="303" r:id="rId21"/>
    <p:sldId id="266" r:id="rId22"/>
    <p:sldId id="295" r:id="rId23"/>
    <p:sldId id="279" r:id="rId24"/>
    <p:sldId id="284" r:id="rId25"/>
    <p:sldId id="283" r:id="rId26"/>
    <p:sldId id="296" r:id="rId27"/>
    <p:sldId id="298" r:id="rId28"/>
    <p:sldId id="288" r:id="rId29"/>
    <p:sldId id="289" r:id="rId30"/>
    <p:sldId id="290" r:id="rId31"/>
    <p:sldId id="301" r:id="rId32"/>
    <p:sldId id="291" r:id="rId33"/>
    <p:sldId id="293" r:id="rId34"/>
    <p:sldId id="294" r:id="rId35"/>
    <p:sldId id="269" r:id="rId36"/>
    <p:sldId id="270" r:id="rId3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42">
          <p15:clr>
            <a:srgbClr val="A4A3A4"/>
          </p15:clr>
        </p15:guide>
        <p15:guide id="2" orient="horz" pos="1001">
          <p15:clr>
            <a:srgbClr val="A4A3A4"/>
          </p15:clr>
        </p15:guide>
        <p15:guide id="3" orient="horz" pos="219">
          <p15:clr>
            <a:srgbClr val="A4A3A4"/>
          </p15:clr>
        </p15:guide>
        <p15:guide id="4" orient="horz" pos="919">
          <p15:clr>
            <a:srgbClr val="A4A3A4"/>
          </p15:clr>
        </p15:guide>
        <p15:guide id="5" orient="horz" pos="351">
          <p15:clr>
            <a:srgbClr val="A4A3A4"/>
          </p15:clr>
        </p15:guide>
        <p15:guide id="6" pos="434">
          <p15:clr>
            <a:srgbClr val="A4A3A4"/>
          </p15:clr>
        </p15:guide>
        <p15:guide id="7" pos="5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04" autoAdjust="0"/>
  </p:normalViewPr>
  <p:slideViewPr>
    <p:cSldViewPr snapToGrid="0" snapToObjects="1">
      <p:cViewPr varScale="1">
        <p:scale>
          <a:sx n="86" d="100"/>
          <a:sy n="86" d="100"/>
        </p:scale>
        <p:origin x="636" y="56"/>
      </p:cViewPr>
      <p:guideLst>
        <p:guide orient="horz" pos="2942"/>
        <p:guide orient="horz" pos="1001"/>
        <p:guide orient="horz" pos="219"/>
        <p:guide orient="horz" pos="919"/>
        <p:guide orient="horz" pos="351"/>
        <p:guide pos="434"/>
        <p:guide pos="533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62" d="100"/>
          <a:sy n="162" d="100"/>
        </p:scale>
        <p:origin x="55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3B88DB-5C27-4850-898D-680151D13D46}" type="doc">
      <dgm:prSet loTypeId="urn:microsoft.com/office/officeart/2005/8/layout/cycle2" loCatId="cycl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CA"/>
        </a:p>
      </dgm:t>
    </dgm:pt>
    <dgm:pt modelId="{2100A36A-3834-4DCC-BE58-71FE12513B94}">
      <dgm:prSet phldrT="[Text]"/>
      <dgm:spPr/>
      <dgm:t>
        <a:bodyPr/>
        <a:lstStyle/>
        <a:p>
          <a:r>
            <a:rPr lang="en-CA" dirty="0" smtClean="0"/>
            <a:t>Ideas</a:t>
          </a:r>
        </a:p>
      </dgm:t>
    </dgm:pt>
    <dgm:pt modelId="{8B1B9C29-8967-4952-96CD-7068FE2E5F74}" type="parTrans" cxnId="{172A78DC-0B92-46A3-A5A1-E9F6171D7F87}">
      <dgm:prSet/>
      <dgm:spPr/>
      <dgm:t>
        <a:bodyPr/>
        <a:lstStyle/>
        <a:p>
          <a:endParaRPr lang="en-CA"/>
        </a:p>
      </dgm:t>
    </dgm:pt>
    <dgm:pt modelId="{83393FDD-CF97-461C-9B34-92F9DDC06D77}" type="sibTrans" cxnId="{172A78DC-0B92-46A3-A5A1-E9F6171D7F87}">
      <dgm:prSet/>
      <dgm:spPr/>
      <dgm:t>
        <a:bodyPr/>
        <a:lstStyle/>
        <a:p>
          <a:endParaRPr lang="en-CA"/>
        </a:p>
      </dgm:t>
    </dgm:pt>
    <dgm:pt modelId="{91423F6A-D867-4ED2-9661-D1BAB859F993}">
      <dgm:prSet phldrT="[Text]"/>
      <dgm:spPr/>
      <dgm:t>
        <a:bodyPr/>
        <a:lstStyle/>
        <a:p>
          <a:r>
            <a:rPr lang="en-CA" dirty="0" smtClean="0"/>
            <a:t>Build</a:t>
          </a:r>
          <a:endParaRPr lang="en-CA" dirty="0"/>
        </a:p>
      </dgm:t>
    </dgm:pt>
    <dgm:pt modelId="{BB900C3F-2E43-40C2-AE06-C44AC8DA267E}" type="parTrans" cxnId="{66DF0D4A-B162-45B6-92A3-F30436C2CF3F}">
      <dgm:prSet/>
      <dgm:spPr/>
      <dgm:t>
        <a:bodyPr/>
        <a:lstStyle/>
        <a:p>
          <a:endParaRPr lang="en-CA"/>
        </a:p>
      </dgm:t>
    </dgm:pt>
    <dgm:pt modelId="{DDE9C2D2-AE94-4BF1-AE46-1F4340E3C76C}" type="sibTrans" cxnId="{66DF0D4A-B162-45B6-92A3-F30436C2CF3F}">
      <dgm:prSet/>
      <dgm:spPr/>
      <dgm:t>
        <a:bodyPr/>
        <a:lstStyle/>
        <a:p>
          <a:endParaRPr lang="en-CA"/>
        </a:p>
      </dgm:t>
    </dgm:pt>
    <dgm:pt modelId="{5964027C-8971-4F36-9DD4-E8F27B90652A}">
      <dgm:prSet phldrT="[Text]"/>
      <dgm:spPr/>
      <dgm:t>
        <a:bodyPr/>
        <a:lstStyle/>
        <a:p>
          <a:r>
            <a:rPr lang="en-CA" dirty="0" smtClean="0"/>
            <a:t>Product</a:t>
          </a:r>
          <a:endParaRPr lang="en-CA" dirty="0"/>
        </a:p>
      </dgm:t>
    </dgm:pt>
    <dgm:pt modelId="{CB966B28-654C-4782-BA15-DC81AF9FA9CE}" type="parTrans" cxnId="{3F332A2C-0EF3-4DCF-8BE7-578F78FD77BE}">
      <dgm:prSet/>
      <dgm:spPr/>
      <dgm:t>
        <a:bodyPr/>
        <a:lstStyle/>
        <a:p>
          <a:endParaRPr lang="en-CA"/>
        </a:p>
      </dgm:t>
    </dgm:pt>
    <dgm:pt modelId="{8C2C1E03-6A1D-4A24-9F24-2C1E9D569AEF}" type="sibTrans" cxnId="{3F332A2C-0EF3-4DCF-8BE7-578F78FD77BE}">
      <dgm:prSet/>
      <dgm:spPr/>
      <dgm:t>
        <a:bodyPr/>
        <a:lstStyle/>
        <a:p>
          <a:endParaRPr lang="en-CA"/>
        </a:p>
      </dgm:t>
    </dgm:pt>
    <dgm:pt modelId="{72519E0D-0EA5-4C4D-9289-CBDE77A68930}">
      <dgm:prSet phldrT="[Text]"/>
      <dgm:spPr/>
      <dgm:t>
        <a:bodyPr/>
        <a:lstStyle/>
        <a:p>
          <a:r>
            <a:rPr lang="en-CA" dirty="0" smtClean="0"/>
            <a:t>Measure</a:t>
          </a:r>
          <a:endParaRPr lang="en-CA" dirty="0"/>
        </a:p>
      </dgm:t>
    </dgm:pt>
    <dgm:pt modelId="{74E4AB7D-C5BE-4041-BBC8-BF66D81FA7FF}" type="parTrans" cxnId="{7DECD0BB-654C-44DC-A29E-FF292D3A0D1B}">
      <dgm:prSet/>
      <dgm:spPr/>
      <dgm:t>
        <a:bodyPr/>
        <a:lstStyle/>
        <a:p>
          <a:endParaRPr lang="en-CA"/>
        </a:p>
      </dgm:t>
    </dgm:pt>
    <dgm:pt modelId="{E55BF304-BA80-4BB9-9A94-32BE4C2B2119}" type="sibTrans" cxnId="{7DECD0BB-654C-44DC-A29E-FF292D3A0D1B}">
      <dgm:prSet/>
      <dgm:spPr/>
      <dgm:t>
        <a:bodyPr/>
        <a:lstStyle/>
        <a:p>
          <a:endParaRPr lang="en-CA"/>
        </a:p>
      </dgm:t>
    </dgm:pt>
    <dgm:pt modelId="{2D1EE68A-F010-4F6E-9E2B-9E32081D9CB9}">
      <dgm:prSet phldrT="[Text]"/>
      <dgm:spPr/>
      <dgm:t>
        <a:bodyPr/>
        <a:lstStyle/>
        <a:p>
          <a:r>
            <a:rPr lang="en-CA" dirty="0" smtClean="0"/>
            <a:t>Data</a:t>
          </a:r>
          <a:endParaRPr lang="en-CA" dirty="0"/>
        </a:p>
      </dgm:t>
    </dgm:pt>
    <dgm:pt modelId="{ACF22C45-B86F-48F9-9595-82BE67610333}" type="parTrans" cxnId="{94DADACE-0B91-42F7-B583-18D02D8137F0}">
      <dgm:prSet/>
      <dgm:spPr/>
      <dgm:t>
        <a:bodyPr/>
        <a:lstStyle/>
        <a:p>
          <a:endParaRPr lang="en-CA"/>
        </a:p>
      </dgm:t>
    </dgm:pt>
    <dgm:pt modelId="{50955413-253E-4783-9A3C-E76FC89FC907}" type="sibTrans" cxnId="{94DADACE-0B91-42F7-B583-18D02D8137F0}">
      <dgm:prSet/>
      <dgm:spPr/>
      <dgm:t>
        <a:bodyPr/>
        <a:lstStyle/>
        <a:p>
          <a:endParaRPr lang="en-CA"/>
        </a:p>
      </dgm:t>
    </dgm:pt>
    <dgm:pt modelId="{566D4763-4C30-4F22-AD8E-1577506E07C6}">
      <dgm:prSet phldrT="[Text]"/>
      <dgm:spPr/>
      <dgm:t>
        <a:bodyPr/>
        <a:lstStyle/>
        <a:p>
          <a:r>
            <a:rPr lang="en-CA" dirty="0" smtClean="0"/>
            <a:t>Learn</a:t>
          </a:r>
          <a:endParaRPr lang="en-CA" dirty="0"/>
        </a:p>
      </dgm:t>
    </dgm:pt>
    <dgm:pt modelId="{57657CB6-D6E9-4D68-818F-3BDECC70BCDD}" type="parTrans" cxnId="{BCC4B3A6-7544-4D5E-ABCE-044AB2924414}">
      <dgm:prSet/>
      <dgm:spPr/>
      <dgm:t>
        <a:bodyPr/>
        <a:lstStyle/>
        <a:p>
          <a:endParaRPr lang="en-CA"/>
        </a:p>
      </dgm:t>
    </dgm:pt>
    <dgm:pt modelId="{E194339E-14EC-458C-BE9F-EE7BE6FBB042}" type="sibTrans" cxnId="{BCC4B3A6-7544-4D5E-ABCE-044AB2924414}">
      <dgm:prSet/>
      <dgm:spPr/>
      <dgm:t>
        <a:bodyPr/>
        <a:lstStyle/>
        <a:p>
          <a:endParaRPr lang="en-CA"/>
        </a:p>
      </dgm:t>
    </dgm:pt>
    <dgm:pt modelId="{1D2FAC81-89AE-4910-9803-2ED1BB0DE4D7}" type="pres">
      <dgm:prSet presAssocID="{B93B88DB-5C27-4850-898D-680151D13D4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999E69C0-C767-4FDF-B2A0-BB5C278646CB}" type="pres">
      <dgm:prSet presAssocID="{2100A36A-3834-4DCC-BE58-71FE12513B9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E4F827E-7A2E-45C8-84C9-7878EB571C05}" type="pres">
      <dgm:prSet presAssocID="{83393FDD-CF97-461C-9B34-92F9DDC06D77}" presName="sibTrans" presStyleLbl="sibTrans2D1" presStyleIdx="0" presStyleCnt="6"/>
      <dgm:spPr/>
      <dgm:t>
        <a:bodyPr/>
        <a:lstStyle/>
        <a:p>
          <a:endParaRPr lang="en-CA"/>
        </a:p>
      </dgm:t>
    </dgm:pt>
    <dgm:pt modelId="{FEF0A958-8866-4FB7-8418-031456CCAF2E}" type="pres">
      <dgm:prSet presAssocID="{83393FDD-CF97-461C-9B34-92F9DDC06D77}" presName="connectorText" presStyleLbl="sibTrans2D1" presStyleIdx="0" presStyleCnt="6"/>
      <dgm:spPr/>
      <dgm:t>
        <a:bodyPr/>
        <a:lstStyle/>
        <a:p>
          <a:endParaRPr lang="en-CA"/>
        </a:p>
      </dgm:t>
    </dgm:pt>
    <dgm:pt modelId="{4F6C42E4-C173-433E-A0F2-6B313E3CC04E}" type="pres">
      <dgm:prSet presAssocID="{91423F6A-D867-4ED2-9661-D1BAB859F99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C0019A5-BB78-4AAD-BBA6-FE000552E6A9}" type="pres">
      <dgm:prSet presAssocID="{DDE9C2D2-AE94-4BF1-AE46-1F4340E3C76C}" presName="sibTrans" presStyleLbl="sibTrans2D1" presStyleIdx="1" presStyleCnt="6"/>
      <dgm:spPr/>
      <dgm:t>
        <a:bodyPr/>
        <a:lstStyle/>
        <a:p>
          <a:endParaRPr lang="en-CA"/>
        </a:p>
      </dgm:t>
    </dgm:pt>
    <dgm:pt modelId="{D3666E61-AC78-4A30-B978-3EB9B04CE109}" type="pres">
      <dgm:prSet presAssocID="{DDE9C2D2-AE94-4BF1-AE46-1F4340E3C76C}" presName="connectorText" presStyleLbl="sibTrans2D1" presStyleIdx="1" presStyleCnt="6"/>
      <dgm:spPr/>
      <dgm:t>
        <a:bodyPr/>
        <a:lstStyle/>
        <a:p>
          <a:endParaRPr lang="en-CA"/>
        </a:p>
      </dgm:t>
    </dgm:pt>
    <dgm:pt modelId="{A56012C2-0200-4567-BB70-04EF925434AB}" type="pres">
      <dgm:prSet presAssocID="{5964027C-8971-4F36-9DD4-E8F27B90652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B8BBFBB-73B5-4962-9B63-A651D0A00422}" type="pres">
      <dgm:prSet presAssocID="{8C2C1E03-6A1D-4A24-9F24-2C1E9D569AEF}" presName="sibTrans" presStyleLbl="sibTrans2D1" presStyleIdx="2" presStyleCnt="6"/>
      <dgm:spPr/>
      <dgm:t>
        <a:bodyPr/>
        <a:lstStyle/>
        <a:p>
          <a:endParaRPr lang="en-CA"/>
        </a:p>
      </dgm:t>
    </dgm:pt>
    <dgm:pt modelId="{3F166D16-81C7-4570-B521-67D069F9E49A}" type="pres">
      <dgm:prSet presAssocID="{8C2C1E03-6A1D-4A24-9F24-2C1E9D569AEF}" presName="connectorText" presStyleLbl="sibTrans2D1" presStyleIdx="2" presStyleCnt="6"/>
      <dgm:spPr/>
      <dgm:t>
        <a:bodyPr/>
        <a:lstStyle/>
        <a:p>
          <a:endParaRPr lang="en-CA"/>
        </a:p>
      </dgm:t>
    </dgm:pt>
    <dgm:pt modelId="{68ECC877-7728-4E3E-8412-C79F83CBCF92}" type="pres">
      <dgm:prSet presAssocID="{72519E0D-0EA5-4C4D-9289-CBDE77A6893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C63516F-F28D-4715-B074-2A62DBE92DA0}" type="pres">
      <dgm:prSet presAssocID="{E55BF304-BA80-4BB9-9A94-32BE4C2B2119}" presName="sibTrans" presStyleLbl="sibTrans2D1" presStyleIdx="3" presStyleCnt="6"/>
      <dgm:spPr/>
      <dgm:t>
        <a:bodyPr/>
        <a:lstStyle/>
        <a:p>
          <a:endParaRPr lang="en-CA"/>
        </a:p>
      </dgm:t>
    </dgm:pt>
    <dgm:pt modelId="{84714FCD-4097-45B2-9B4D-9404A7F6A2EC}" type="pres">
      <dgm:prSet presAssocID="{E55BF304-BA80-4BB9-9A94-32BE4C2B2119}" presName="connectorText" presStyleLbl="sibTrans2D1" presStyleIdx="3" presStyleCnt="6"/>
      <dgm:spPr/>
      <dgm:t>
        <a:bodyPr/>
        <a:lstStyle/>
        <a:p>
          <a:endParaRPr lang="en-CA"/>
        </a:p>
      </dgm:t>
    </dgm:pt>
    <dgm:pt modelId="{9EECBA94-0C97-4B52-8AC2-E02F841AEF18}" type="pres">
      <dgm:prSet presAssocID="{2D1EE68A-F010-4F6E-9E2B-9E32081D9CB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4A0E70D-1B14-4F81-B1A4-795362F16F62}" type="pres">
      <dgm:prSet presAssocID="{50955413-253E-4783-9A3C-E76FC89FC907}" presName="sibTrans" presStyleLbl="sibTrans2D1" presStyleIdx="4" presStyleCnt="6"/>
      <dgm:spPr/>
      <dgm:t>
        <a:bodyPr/>
        <a:lstStyle/>
        <a:p>
          <a:endParaRPr lang="en-CA"/>
        </a:p>
      </dgm:t>
    </dgm:pt>
    <dgm:pt modelId="{6D7F54D0-DACA-4C61-8459-638B6900B017}" type="pres">
      <dgm:prSet presAssocID="{50955413-253E-4783-9A3C-E76FC89FC907}" presName="connectorText" presStyleLbl="sibTrans2D1" presStyleIdx="4" presStyleCnt="6"/>
      <dgm:spPr/>
      <dgm:t>
        <a:bodyPr/>
        <a:lstStyle/>
        <a:p>
          <a:endParaRPr lang="en-CA"/>
        </a:p>
      </dgm:t>
    </dgm:pt>
    <dgm:pt modelId="{DA6F0C0D-B01F-486A-93F3-BCBC867F2F48}" type="pres">
      <dgm:prSet presAssocID="{566D4763-4C30-4F22-AD8E-1577506E07C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D4EA50-1C74-43C5-8C3F-78BC2B98BE5B}" type="pres">
      <dgm:prSet presAssocID="{E194339E-14EC-458C-BE9F-EE7BE6FBB042}" presName="sibTrans" presStyleLbl="sibTrans2D1" presStyleIdx="5" presStyleCnt="6"/>
      <dgm:spPr/>
      <dgm:t>
        <a:bodyPr/>
        <a:lstStyle/>
        <a:p>
          <a:endParaRPr lang="en-CA"/>
        </a:p>
      </dgm:t>
    </dgm:pt>
    <dgm:pt modelId="{A1F63EA6-8CEB-42D1-B626-04DD8CFD26D2}" type="pres">
      <dgm:prSet presAssocID="{E194339E-14EC-458C-BE9F-EE7BE6FBB042}" presName="connectorText" presStyleLbl="sibTrans2D1" presStyleIdx="5" presStyleCnt="6"/>
      <dgm:spPr/>
      <dgm:t>
        <a:bodyPr/>
        <a:lstStyle/>
        <a:p>
          <a:endParaRPr lang="en-CA"/>
        </a:p>
      </dgm:t>
    </dgm:pt>
  </dgm:ptLst>
  <dgm:cxnLst>
    <dgm:cxn modelId="{C321FEAD-5695-458E-BC02-CC944E0148B4}" type="presOf" srcId="{DDE9C2D2-AE94-4BF1-AE46-1F4340E3C76C}" destId="{AC0019A5-BB78-4AAD-BBA6-FE000552E6A9}" srcOrd="0" destOrd="0" presId="urn:microsoft.com/office/officeart/2005/8/layout/cycle2"/>
    <dgm:cxn modelId="{945D0D17-98DD-4534-8B1D-E63FA205E110}" type="presOf" srcId="{E194339E-14EC-458C-BE9F-EE7BE6FBB042}" destId="{48D4EA50-1C74-43C5-8C3F-78BC2B98BE5B}" srcOrd="0" destOrd="0" presId="urn:microsoft.com/office/officeart/2005/8/layout/cycle2"/>
    <dgm:cxn modelId="{3F332A2C-0EF3-4DCF-8BE7-578F78FD77BE}" srcId="{B93B88DB-5C27-4850-898D-680151D13D46}" destId="{5964027C-8971-4F36-9DD4-E8F27B90652A}" srcOrd="2" destOrd="0" parTransId="{CB966B28-654C-4782-BA15-DC81AF9FA9CE}" sibTransId="{8C2C1E03-6A1D-4A24-9F24-2C1E9D569AEF}"/>
    <dgm:cxn modelId="{D46721C3-C016-4E1D-963F-4179FAF22846}" type="presOf" srcId="{8C2C1E03-6A1D-4A24-9F24-2C1E9D569AEF}" destId="{CB8BBFBB-73B5-4962-9B63-A651D0A00422}" srcOrd="0" destOrd="0" presId="urn:microsoft.com/office/officeart/2005/8/layout/cycle2"/>
    <dgm:cxn modelId="{172A78DC-0B92-46A3-A5A1-E9F6171D7F87}" srcId="{B93B88DB-5C27-4850-898D-680151D13D46}" destId="{2100A36A-3834-4DCC-BE58-71FE12513B94}" srcOrd="0" destOrd="0" parTransId="{8B1B9C29-8967-4952-96CD-7068FE2E5F74}" sibTransId="{83393FDD-CF97-461C-9B34-92F9DDC06D77}"/>
    <dgm:cxn modelId="{57C79C87-F5B6-4A91-A548-C742805FEE6E}" type="presOf" srcId="{83393FDD-CF97-461C-9B34-92F9DDC06D77}" destId="{FEF0A958-8866-4FB7-8418-031456CCAF2E}" srcOrd="1" destOrd="0" presId="urn:microsoft.com/office/officeart/2005/8/layout/cycle2"/>
    <dgm:cxn modelId="{4830637A-E40F-4175-A4FA-E257431FF10F}" type="presOf" srcId="{72519E0D-0EA5-4C4D-9289-CBDE77A68930}" destId="{68ECC877-7728-4E3E-8412-C79F83CBCF92}" srcOrd="0" destOrd="0" presId="urn:microsoft.com/office/officeart/2005/8/layout/cycle2"/>
    <dgm:cxn modelId="{D6100A04-E943-4F03-8AC0-20AAD2F3169D}" type="presOf" srcId="{50955413-253E-4783-9A3C-E76FC89FC907}" destId="{E4A0E70D-1B14-4F81-B1A4-795362F16F62}" srcOrd="0" destOrd="0" presId="urn:microsoft.com/office/officeart/2005/8/layout/cycle2"/>
    <dgm:cxn modelId="{7DECD0BB-654C-44DC-A29E-FF292D3A0D1B}" srcId="{B93B88DB-5C27-4850-898D-680151D13D46}" destId="{72519E0D-0EA5-4C4D-9289-CBDE77A68930}" srcOrd="3" destOrd="0" parTransId="{74E4AB7D-C5BE-4041-BBC8-BF66D81FA7FF}" sibTransId="{E55BF304-BA80-4BB9-9A94-32BE4C2B2119}"/>
    <dgm:cxn modelId="{94DADACE-0B91-42F7-B583-18D02D8137F0}" srcId="{B93B88DB-5C27-4850-898D-680151D13D46}" destId="{2D1EE68A-F010-4F6E-9E2B-9E32081D9CB9}" srcOrd="4" destOrd="0" parTransId="{ACF22C45-B86F-48F9-9595-82BE67610333}" sibTransId="{50955413-253E-4783-9A3C-E76FC89FC907}"/>
    <dgm:cxn modelId="{8EBA5719-F667-46EE-8891-63FB8833EA8E}" type="presOf" srcId="{83393FDD-CF97-461C-9B34-92F9DDC06D77}" destId="{6E4F827E-7A2E-45C8-84C9-7878EB571C05}" srcOrd="0" destOrd="0" presId="urn:microsoft.com/office/officeart/2005/8/layout/cycle2"/>
    <dgm:cxn modelId="{94316FEF-EB8D-47DD-BB3B-77507D277AE9}" type="presOf" srcId="{2D1EE68A-F010-4F6E-9E2B-9E32081D9CB9}" destId="{9EECBA94-0C97-4B52-8AC2-E02F841AEF18}" srcOrd="0" destOrd="0" presId="urn:microsoft.com/office/officeart/2005/8/layout/cycle2"/>
    <dgm:cxn modelId="{E93A0876-C387-4660-9F34-947E3A99BF73}" type="presOf" srcId="{50955413-253E-4783-9A3C-E76FC89FC907}" destId="{6D7F54D0-DACA-4C61-8459-638B6900B017}" srcOrd="1" destOrd="0" presId="urn:microsoft.com/office/officeart/2005/8/layout/cycle2"/>
    <dgm:cxn modelId="{238B389D-F6CC-4892-8079-EBE459D9A7F1}" type="presOf" srcId="{B93B88DB-5C27-4850-898D-680151D13D46}" destId="{1D2FAC81-89AE-4910-9803-2ED1BB0DE4D7}" srcOrd="0" destOrd="0" presId="urn:microsoft.com/office/officeart/2005/8/layout/cycle2"/>
    <dgm:cxn modelId="{AE7E6C09-B1DB-4D83-8FCE-9F15B7E8D7DE}" type="presOf" srcId="{5964027C-8971-4F36-9DD4-E8F27B90652A}" destId="{A56012C2-0200-4567-BB70-04EF925434AB}" srcOrd="0" destOrd="0" presId="urn:microsoft.com/office/officeart/2005/8/layout/cycle2"/>
    <dgm:cxn modelId="{539FE2CE-17DB-4D05-AAC6-562714F8D7CA}" type="presOf" srcId="{E194339E-14EC-458C-BE9F-EE7BE6FBB042}" destId="{A1F63EA6-8CEB-42D1-B626-04DD8CFD26D2}" srcOrd="1" destOrd="0" presId="urn:microsoft.com/office/officeart/2005/8/layout/cycle2"/>
    <dgm:cxn modelId="{DF8FCAB5-3132-4A0A-AFF5-C7276F63D4A3}" type="presOf" srcId="{DDE9C2D2-AE94-4BF1-AE46-1F4340E3C76C}" destId="{D3666E61-AC78-4A30-B978-3EB9B04CE109}" srcOrd="1" destOrd="0" presId="urn:microsoft.com/office/officeart/2005/8/layout/cycle2"/>
    <dgm:cxn modelId="{80382D65-C9D3-4360-A391-E14A193BA87A}" type="presOf" srcId="{E55BF304-BA80-4BB9-9A94-32BE4C2B2119}" destId="{84714FCD-4097-45B2-9B4D-9404A7F6A2EC}" srcOrd="1" destOrd="0" presId="urn:microsoft.com/office/officeart/2005/8/layout/cycle2"/>
    <dgm:cxn modelId="{BCC4B3A6-7544-4D5E-ABCE-044AB2924414}" srcId="{B93B88DB-5C27-4850-898D-680151D13D46}" destId="{566D4763-4C30-4F22-AD8E-1577506E07C6}" srcOrd="5" destOrd="0" parTransId="{57657CB6-D6E9-4D68-818F-3BDECC70BCDD}" sibTransId="{E194339E-14EC-458C-BE9F-EE7BE6FBB042}"/>
    <dgm:cxn modelId="{0950C864-6383-46CA-85A0-771F30D6F584}" type="presOf" srcId="{E55BF304-BA80-4BB9-9A94-32BE4C2B2119}" destId="{3C63516F-F28D-4715-B074-2A62DBE92DA0}" srcOrd="0" destOrd="0" presId="urn:microsoft.com/office/officeart/2005/8/layout/cycle2"/>
    <dgm:cxn modelId="{FD7D122E-E64D-4EA8-A947-3A514257E435}" type="presOf" srcId="{8C2C1E03-6A1D-4A24-9F24-2C1E9D569AEF}" destId="{3F166D16-81C7-4570-B521-67D069F9E49A}" srcOrd="1" destOrd="0" presId="urn:microsoft.com/office/officeart/2005/8/layout/cycle2"/>
    <dgm:cxn modelId="{E3712A6E-69AF-4940-BB71-4006A2DC7B5F}" type="presOf" srcId="{2100A36A-3834-4DCC-BE58-71FE12513B94}" destId="{999E69C0-C767-4FDF-B2A0-BB5C278646CB}" srcOrd="0" destOrd="0" presId="urn:microsoft.com/office/officeart/2005/8/layout/cycle2"/>
    <dgm:cxn modelId="{66DF0D4A-B162-45B6-92A3-F30436C2CF3F}" srcId="{B93B88DB-5C27-4850-898D-680151D13D46}" destId="{91423F6A-D867-4ED2-9661-D1BAB859F993}" srcOrd="1" destOrd="0" parTransId="{BB900C3F-2E43-40C2-AE06-C44AC8DA267E}" sibTransId="{DDE9C2D2-AE94-4BF1-AE46-1F4340E3C76C}"/>
    <dgm:cxn modelId="{45C14327-7418-4E75-9A15-5C9FCF4A24BD}" type="presOf" srcId="{566D4763-4C30-4F22-AD8E-1577506E07C6}" destId="{DA6F0C0D-B01F-486A-93F3-BCBC867F2F48}" srcOrd="0" destOrd="0" presId="urn:microsoft.com/office/officeart/2005/8/layout/cycle2"/>
    <dgm:cxn modelId="{7298FAC8-C9BB-4C64-941B-77BC55FE8774}" type="presOf" srcId="{91423F6A-D867-4ED2-9661-D1BAB859F993}" destId="{4F6C42E4-C173-433E-A0F2-6B313E3CC04E}" srcOrd="0" destOrd="0" presId="urn:microsoft.com/office/officeart/2005/8/layout/cycle2"/>
    <dgm:cxn modelId="{2B8885A2-8B3C-44EC-97A9-ECB1CB622704}" type="presParOf" srcId="{1D2FAC81-89AE-4910-9803-2ED1BB0DE4D7}" destId="{999E69C0-C767-4FDF-B2A0-BB5C278646CB}" srcOrd="0" destOrd="0" presId="urn:microsoft.com/office/officeart/2005/8/layout/cycle2"/>
    <dgm:cxn modelId="{40D3B84D-E08C-4A6B-A8EA-28C8D46C01C3}" type="presParOf" srcId="{1D2FAC81-89AE-4910-9803-2ED1BB0DE4D7}" destId="{6E4F827E-7A2E-45C8-84C9-7878EB571C05}" srcOrd="1" destOrd="0" presId="urn:microsoft.com/office/officeart/2005/8/layout/cycle2"/>
    <dgm:cxn modelId="{93FF9BFC-51AA-494E-B002-B3330D49F1FD}" type="presParOf" srcId="{6E4F827E-7A2E-45C8-84C9-7878EB571C05}" destId="{FEF0A958-8866-4FB7-8418-031456CCAF2E}" srcOrd="0" destOrd="0" presId="urn:microsoft.com/office/officeart/2005/8/layout/cycle2"/>
    <dgm:cxn modelId="{6EEF16D1-0756-4F26-98C3-9F0965419EE2}" type="presParOf" srcId="{1D2FAC81-89AE-4910-9803-2ED1BB0DE4D7}" destId="{4F6C42E4-C173-433E-A0F2-6B313E3CC04E}" srcOrd="2" destOrd="0" presId="urn:microsoft.com/office/officeart/2005/8/layout/cycle2"/>
    <dgm:cxn modelId="{CF32C597-0881-46A1-9006-6D709E8B7020}" type="presParOf" srcId="{1D2FAC81-89AE-4910-9803-2ED1BB0DE4D7}" destId="{AC0019A5-BB78-4AAD-BBA6-FE000552E6A9}" srcOrd="3" destOrd="0" presId="urn:microsoft.com/office/officeart/2005/8/layout/cycle2"/>
    <dgm:cxn modelId="{57CE62F7-D76C-4E78-A1BE-FB302FDAC1BA}" type="presParOf" srcId="{AC0019A5-BB78-4AAD-BBA6-FE000552E6A9}" destId="{D3666E61-AC78-4A30-B978-3EB9B04CE109}" srcOrd="0" destOrd="0" presId="urn:microsoft.com/office/officeart/2005/8/layout/cycle2"/>
    <dgm:cxn modelId="{B2893ADF-CD70-4160-AE6F-069F411DBA81}" type="presParOf" srcId="{1D2FAC81-89AE-4910-9803-2ED1BB0DE4D7}" destId="{A56012C2-0200-4567-BB70-04EF925434AB}" srcOrd="4" destOrd="0" presId="urn:microsoft.com/office/officeart/2005/8/layout/cycle2"/>
    <dgm:cxn modelId="{DAB88C76-6BA4-4C46-B610-DC4BFCA194A7}" type="presParOf" srcId="{1D2FAC81-89AE-4910-9803-2ED1BB0DE4D7}" destId="{CB8BBFBB-73B5-4962-9B63-A651D0A00422}" srcOrd="5" destOrd="0" presId="urn:microsoft.com/office/officeart/2005/8/layout/cycle2"/>
    <dgm:cxn modelId="{83AEF2E8-F70E-4B14-94BD-441F758A8E11}" type="presParOf" srcId="{CB8BBFBB-73B5-4962-9B63-A651D0A00422}" destId="{3F166D16-81C7-4570-B521-67D069F9E49A}" srcOrd="0" destOrd="0" presId="urn:microsoft.com/office/officeart/2005/8/layout/cycle2"/>
    <dgm:cxn modelId="{91F88E57-BAE1-44FA-927F-7BAF911C7D23}" type="presParOf" srcId="{1D2FAC81-89AE-4910-9803-2ED1BB0DE4D7}" destId="{68ECC877-7728-4E3E-8412-C79F83CBCF92}" srcOrd="6" destOrd="0" presId="urn:microsoft.com/office/officeart/2005/8/layout/cycle2"/>
    <dgm:cxn modelId="{CEC78DAE-4B30-4B95-9822-87C9EA7B0925}" type="presParOf" srcId="{1D2FAC81-89AE-4910-9803-2ED1BB0DE4D7}" destId="{3C63516F-F28D-4715-B074-2A62DBE92DA0}" srcOrd="7" destOrd="0" presId="urn:microsoft.com/office/officeart/2005/8/layout/cycle2"/>
    <dgm:cxn modelId="{3D54442F-1890-4097-B5BE-33E01DDD92BC}" type="presParOf" srcId="{3C63516F-F28D-4715-B074-2A62DBE92DA0}" destId="{84714FCD-4097-45B2-9B4D-9404A7F6A2EC}" srcOrd="0" destOrd="0" presId="urn:microsoft.com/office/officeart/2005/8/layout/cycle2"/>
    <dgm:cxn modelId="{37205D0E-60C9-458D-B1CA-3113F8990D91}" type="presParOf" srcId="{1D2FAC81-89AE-4910-9803-2ED1BB0DE4D7}" destId="{9EECBA94-0C97-4B52-8AC2-E02F841AEF18}" srcOrd="8" destOrd="0" presId="urn:microsoft.com/office/officeart/2005/8/layout/cycle2"/>
    <dgm:cxn modelId="{F68C7E42-FF20-4792-95B7-5D6EEA643932}" type="presParOf" srcId="{1D2FAC81-89AE-4910-9803-2ED1BB0DE4D7}" destId="{E4A0E70D-1B14-4F81-B1A4-795362F16F62}" srcOrd="9" destOrd="0" presId="urn:microsoft.com/office/officeart/2005/8/layout/cycle2"/>
    <dgm:cxn modelId="{EFD9152F-BFC4-4202-9915-6CB16AE9C89D}" type="presParOf" srcId="{E4A0E70D-1B14-4F81-B1A4-795362F16F62}" destId="{6D7F54D0-DACA-4C61-8459-638B6900B017}" srcOrd="0" destOrd="0" presId="urn:microsoft.com/office/officeart/2005/8/layout/cycle2"/>
    <dgm:cxn modelId="{C54BA838-9CF0-461F-8745-996427747084}" type="presParOf" srcId="{1D2FAC81-89AE-4910-9803-2ED1BB0DE4D7}" destId="{DA6F0C0D-B01F-486A-93F3-BCBC867F2F48}" srcOrd="10" destOrd="0" presId="urn:microsoft.com/office/officeart/2005/8/layout/cycle2"/>
    <dgm:cxn modelId="{B33CC49C-F132-4CC0-8F48-120C05BB7E97}" type="presParOf" srcId="{1D2FAC81-89AE-4910-9803-2ED1BB0DE4D7}" destId="{48D4EA50-1C74-43C5-8C3F-78BC2B98BE5B}" srcOrd="11" destOrd="0" presId="urn:microsoft.com/office/officeart/2005/8/layout/cycle2"/>
    <dgm:cxn modelId="{CA286094-3BED-4550-B78D-4AFFE30F12D4}" type="presParOf" srcId="{48D4EA50-1C74-43C5-8C3F-78BC2B98BE5B}" destId="{A1F63EA6-8CEB-42D1-B626-04DD8CFD26D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3492D8-054E-4C50-B898-80499C2BD3C9}" type="doc">
      <dgm:prSet loTypeId="urn:microsoft.com/office/officeart/2005/8/layout/chevron2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7647F0A1-A981-4099-9F39-8578A3BED4E7}">
      <dgm:prSet phldrT="[Text]"/>
      <dgm:spPr/>
      <dgm:t>
        <a:bodyPr/>
        <a:lstStyle/>
        <a:p>
          <a:r>
            <a:rPr lang="en-CA" dirty="0" smtClean="0"/>
            <a:t>Forming</a:t>
          </a:r>
          <a:endParaRPr lang="en-CA" dirty="0"/>
        </a:p>
      </dgm:t>
    </dgm:pt>
    <dgm:pt modelId="{679A6657-6DBC-4E15-A311-50DC878E994D}" type="parTrans" cxnId="{CF5F0604-E58F-434C-9D3A-A861FA655149}">
      <dgm:prSet/>
      <dgm:spPr/>
      <dgm:t>
        <a:bodyPr/>
        <a:lstStyle/>
        <a:p>
          <a:endParaRPr lang="en-CA"/>
        </a:p>
      </dgm:t>
    </dgm:pt>
    <dgm:pt modelId="{468D4D4D-BFE2-4EA8-83F3-A11879A65468}" type="sibTrans" cxnId="{CF5F0604-E58F-434C-9D3A-A861FA655149}">
      <dgm:prSet/>
      <dgm:spPr/>
      <dgm:t>
        <a:bodyPr/>
        <a:lstStyle/>
        <a:p>
          <a:endParaRPr lang="en-CA"/>
        </a:p>
      </dgm:t>
    </dgm:pt>
    <dgm:pt modelId="{CB729A45-002B-4548-9E75-CA5547BA7DDC}">
      <dgm:prSet phldrT="[Text]"/>
      <dgm:spPr/>
      <dgm:t>
        <a:bodyPr/>
        <a:lstStyle/>
        <a:p>
          <a:r>
            <a:rPr lang="en-CA" dirty="0" smtClean="0"/>
            <a:t>Storming</a:t>
          </a:r>
          <a:endParaRPr lang="en-CA" dirty="0"/>
        </a:p>
      </dgm:t>
    </dgm:pt>
    <dgm:pt modelId="{0218EA8D-0DE8-4567-8328-2FF1572D8F55}" type="parTrans" cxnId="{5CF27A10-E38C-4D4C-848E-950E437496EF}">
      <dgm:prSet/>
      <dgm:spPr/>
      <dgm:t>
        <a:bodyPr/>
        <a:lstStyle/>
        <a:p>
          <a:endParaRPr lang="en-CA"/>
        </a:p>
      </dgm:t>
    </dgm:pt>
    <dgm:pt modelId="{3066CCEE-8596-4085-B4A2-A7C86D09F1BE}" type="sibTrans" cxnId="{5CF27A10-E38C-4D4C-848E-950E437496EF}">
      <dgm:prSet/>
      <dgm:spPr/>
      <dgm:t>
        <a:bodyPr/>
        <a:lstStyle/>
        <a:p>
          <a:endParaRPr lang="en-CA"/>
        </a:p>
      </dgm:t>
    </dgm:pt>
    <dgm:pt modelId="{C6E772A6-9477-4616-916F-877CBB3814E8}">
      <dgm:prSet phldrT="[Text]"/>
      <dgm:spPr/>
      <dgm:t>
        <a:bodyPr/>
        <a:lstStyle/>
        <a:p>
          <a:r>
            <a:rPr lang="en-CA" dirty="0" smtClean="0"/>
            <a:t>Norming</a:t>
          </a:r>
          <a:endParaRPr lang="en-CA" dirty="0"/>
        </a:p>
      </dgm:t>
    </dgm:pt>
    <dgm:pt modelId="{AFE8755F-7204-4FD6-9493-1EB3A46D770F}" type="parTrans" cxnId="{EE9A22C3-4D33-4A1C-8B37-ACB8529C9076}">
      <dgm:prSet/>
      <dgm:spPr/>
      <dgm:t>
        <a:bodyPr/>
        <a:lstStyle/>
        <a:p>
          <a:endParaRPr lang="en-CA"/>
        </a:p>
      </dgm:t>
    </dgm:pt>
    <dgm:pt modelId="{894FC2FA-3D56-42F7-BC68-E48484CF8132}" type="sibTrans" cxnId="{EE9A22C3-4D33-4A1C-8B37-ACB8529C9076}">
      <dgm:prSet/>
      <dgm:spPr/>
      <dgm:t>
        <a:bodyPr/>
        <a:lstStyle/>
        <a:p>
          <a:endParaRPr lang="en-CA"/>
        </a:p>
      </dgm:t>
    </dgm:pt>
    <dgm:pt modelId="{1295B554-563B-4224-AFF3-82DB372968EF}">
      <dgm:prSet phldrT="[Text]"/>
      <dgm:spPr/>
      <dgm:t>
        <a:bodyPr/>
        <a:lstStyle/>
        <a:p>
          <a:r>
            <a:rPr lang="en-CA" dirty="0" smtClean="0"/>
            <a:t>Performing</a:t>
          </a:r>
          <a:endParaRPr lang="en-CA" dirty="0"/>
        </a:p>
      </dgm:t>
    </dgm:pt>
    <dgm:pt modelId="{22EFDCBB-E01E-4F4C-ABED-F98FE9527DE6}" type="parTrans" cxnId="{5E86391F-A59E-4953-9845-BB36B31CB274}">
      <dgm:prSet/>
      <dgm:spPr/>
      <dgm:t>
        <a:bodyPr/>
        <a:lstStyle/>
        <a:p>
          <a:endParaRPr lang="en-CA"/>
        </a:p>
      </dgm:t>
    </dgm:pt>
    <dgm:pt modelId="{4792B162-79B8-4111-9518-A1425C875ABC}" type="sibTrans" cxnId="{5E86391F-A59E-4953-9845-BB36B31CB274}">
      <dgm:prSet/>
      <dgm:spPr/>
      <dgm:t>
        <a:bodyPr/>
        <a:lstStyle/>
        <a:p>
          <a:endParaRPr lang="en-CA"/>
        </a:p>
      </dgm:t>
    </dgm:pt>
    <dgm:pt modelId="{856A07DE-58D1-4FDB-9EE6-36AB9D0AAD5F}">
      <dgm:prSet phldrT="[Text]"/>
      <dgm:spPr/>
      <dgm:t>
        <a:bodyPr/>
        <a:lstStyle/>
        <a:p>
          <a:r>
            <a:rPr lang="en-CA" dirty="0" smtClean="0"/>
            <a:t>Team tries to adopt change</a:t>
          </a:r>
          <a:endParaRPr lang="en-CA" dirty="0"/>
        </a:p>
      </dgm:t>
    </dgm:pt>
    <dgm:pt modelId="{7B92275E-C5FC-4304-B437-EF0C3963AA45}" type="parTrans" cxnId="{BFDAB6EB-AC9F-4CA7-8532-740A828D03E1}">
      <dgm:prSet/>
      <dgm:spPr/>
      <dgm:t>
        <a:bodyPr/>
        <a:lstStyle/>
        <a:p>
          <a:endParaRPr lang="en-CA"/>
        </a:p>
      </dgm:t>
    </dgm:pt>
    <dgm:pt modelId="{CF31D675-DE66-4E65-A408-C93B044136AF}" type="sibTrans" cxnId="{BFDAB6EB-AC9F-4CA7-8532-740A828D03E1}">
      <dgm:prSet/>
      <dgm:spPr/>
      <dgm:t>
        <a:bodyPr/>
        <a:lstStyle/>
        <a:p>
          <a:endParaRPr lang="en-CA"/>
        </a:p>
      </dgm:t>
    </dgm:pt>
    <dgm:pt modelId="{F49E2BA3-8BF0-44CB-8A63-115B553F6791}">
      <dgm:prSet phldrT="[Text]"/>
      <dgm:spPr/>
      <dgm:t>
        <a:bodyPr/>
        <a:lstStyle/>
        <a:p>
          <a:r>
            <a:rPr lang="en-CA" dirty="0" smtClean="0"/>
            <a:t>Change raises challenges</a:t>
          </a:r>
          <a:endParaRPr lang="en-CA" dirty="0"/>
        </a:p>
      </dgm:t>
    </dgm:pt>
    <dgm:pt modelId="{B9DE36A1-752B-4BA3-A028-81086E684E29}" type="parTrans" cxnId="{6904C6BD-28A9-40AC-9E47-06D0B730B706}">
      <dgm:prSet/>
      <dgm:spPr/>
      <dgm:t>
        <a:bodyPr/>
        <a:lstStyle/>
        <a:p>
          <a:endParaRPr lang="en-CA"/>
        </a:p>
      </dgm:t>
    </dgm:pt>
    <dgm:pt modelId="{231A9392-48F8-4A37-B081-2AB7A9A18720}" type="sibTrans" cxnId="{6904C6BD-28A9-40AC-9E47-06D0B730B706}">
      <dgm:prSet/>
      <dgm:spPr/>
      <dgm:t>
        <a:bodyPr/>
        <a:lstStyle/>
        <a:p>
          <a:endParaRPr lang="en-CA"/>
        </a:p>
      </dgm:t>
    </dgm:pt>
    <dgm:pt modelId="{74BC480A-FD90-4857-870F-841376546552}">
      <dgm:prSet phldrT="[Text]"/>
      <dgm:spPr/>
      <dgm:t>
        <a:bodyPr/>
        <a:lstStyle/>
        <a:p>
          <a:r>
            <a:rPr lang="en-CA" dirty="0" smtClean="0"/>
            <a:t>Team has adapted to change</a:t>
          </a:r>
          <a:endParaRPr lang="en-CA" dirty="0"/>
        </a:p>
      </dgm:t>
    </dgm:pt>
    <dgm:pt modelId="{0A44372F-A3B4-42EA-ABF3-B353766DC778}" type="parTrans" cxnId="{E8C5E15B-8D90-47AA-AAD4-717E75D0495C}">
      <dgm:prSet/>
      <dgm:spPr/>
      <dgm:t>
        <a:bodyPr/>
        <a:lstStyle/>
        <a:p>
          <a:endParaRPr lang="en-CA"/>
        </a:p>
      </dgm:t>
    </dgm:pt>
    <dgm:pt modelId="{3B312760-5B13-4A01-ABE5-884F7E882C43}" type="sibTrans" cxnId="{E8C5E15B-8D90-47AA-AAD4-717E75D0495C}">
      <dgm:prSet/>
      <dgm:spPr/>
      <dgm:t>
        <a:bodyPr/>
        <a:lstStyle/>
        <a:p>
          <a:endParaRPr lang="en-CA"/>
        </a:p>
      </dgm:t>
    </dgm:pt>
    <dgm:pt modelId="{86964BEA-CD80-445B-92F9-D7F79BEF4C7E}">
      <dgm:prSet phldrT="[Text]"/>
      <dgm:spPr/>
      <dgm:t>
        <a:bodyPr/>
        <a:lstStyle/>
        <a:p>
          <a:r>
            <a:rPr lang="en-CA" dirty="0" smtClean="0"/>
            <a:t>Change improves performance</a:t>
          </a:r>
          <a:endParaRPr lang="en-CA" dirty="0"/>
        </a:p>
      </dgm:t>
    </dgm:pt>
    <dgm:pt modelId="{B6556F71-6932-4605-ABB2-41E8C6BC19A2}" type="parTrans" cxnId="{3ECF7EF5-F324-4C3A-BD73-EBAD40F4E03A}">
      <dgm:prSet/>
      <dgm:spPr/>
      <dgm:t>
        <a:bodyPr/>
        <a:lstStyle/>
        <a:p>
          <a:endParaRPr lang="en-CA"/>
        </a:p>
      </dgm:t>
    </dgm:pt>
    <dgm:pt modelId="{E349ADFB-BDCC-4787-B4AC-CB3DAACCC7FB}" type="sibTrans" cxnId="{3ECF7EF5-F324-4C3A-BD73-EBAD40F4E03A}">
      <dgm:prSet/>
      <dgm:spPr/>
      <dgm:t>
        <a:bodyPr/>
        <a:lstStyle/>
        <a:p>
          <a:endParaRPr lang="en-CA"/>
        </a:p>
      </dgm:t>
    </dgm:pt>
    <dgm:pt modelId="{0BB07D90-5143-4663-A3E4-BED8A1C4EF77}" type="pres">
      <dgm:prSet presAssocID="{403492D8-054E-4C50-B898-80499C2BD3C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F54F5C-43BB-495B-8438-4902E5F3F1C8}" type="pres">
      <dgm:prSet presAssocID="{7647F0A1-A981-4099-9F39-8578A3BED4E7}" presName="composite" presStyleCnt="0"/>
      <dgm:spPr/>
    </dgm:pt>
    <dgm:pt modelId="{5BB6B5F8-65FF-4FA9-A31B-B839A6245DCB}" type="pres">
      <dgm:prSet presAssocID="{7647F0A1-A981-4099-9F39-8578A3BED4E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81E488B-67E7-463F-888F-435F3A9844E2}" type="pres">
      <dgm:prSet presAssocID="{7647F0A1-A981-4099-9F39-8578A3BED4E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0EA6CE7-6347-4A8F-AA66-EC72468DEF75}" type="pres">
      <dgm:prSet presAssocID="{468D4D4D-BFE2-4EA8-83F3-A11879A65468}" presName="sp" presStyleCnt="0"/>
      <dgm:spPr/>
    </dgm:pt>
    <dgm:pt modelId="{A87B5A81-E728-4532-983F-8C5AC0D93CFC}" type="pres">
      <dgm:prSet presAssocID="{CB729A45-002B-4548-9E75-CA5547BA7DDC}" presName="composite" presStyleCnt="0"/>
      <dgm:spPr/>
    </dgm:pt>
    <dgm:pt modelId="{B7F143F7-8B99-42D0-8C95-838884757360}" type="pres">
      <dgm:prSet presAssocID="{CB729A45-002B-4548-9E75-CA5547BA7DD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CFB457A-4244-42DE-8C9E-1D8FF5DB1AF1}" type="pres">
      <dgm:prSet presAssocID="{CB729A45-002B-4548-9E75-CA5547BA7DD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87D50B7-DFAA-41DA-A55C-5D496D81DD60}" type="pres">
      <dgm:prSet presAssocID="{3066CCEE-8596-4085-B4A2-A7C86D09F1BE}" presName="sp" presStyleCnt="0"/>
      <dgm:spPr/>
    </dgm:pt>
    <dgm:pt modelId="{A36C9D72-3D50-4201-B699-1679B0E974C3}" type="pres">
      <dgm:prSet presAssocID="{C6E772A6-9477-4616-916F-877CBB3814E8}" presName="composite" presStyleCnt="0"/>
      <dgm:spPr/>
    </dgm:pt>
    <dgm:pt modelId="{0B3E34DE-CE17-499C-A47E-D5ECD1C1751F}" type="pres">
      <dgm:prSet presAssocID="{C6E772A6-9477-4616-916F-877CBB3814E8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64F976-16D0-4B32-8FB8-66BC73A9729C}" type="pres">
      <dgm:prSet presAssocID="{C6E772A6-9477-4616-916F-877CBB3814E8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016142D-26BD-4BCF-BC55-A70418CF1BFA}" type="pres">
      <dgm:prSet presAssocID="{894FC2FA-3D56-42F7-BC68-E48484CF8132}" presName="sp" presStyleCnt="0"/>
      <dgm:spPr/>
    </dgm:pt>
    <dgm:pt modelId="{8BBA27BC-309B-4AA1-8381-EED6C3382CC7}" type="pres">
      <dgm:prSet presAssocID="{1295B554-563B-4224-AFF3-82DB372968EF}" presName="composite" presStyleCnt="0"/>
      <dgm:spPr/>
    </dgm:pt>
    <dgm:pt modelId="{C0FDAF39-2A94-4D76-BFEA-675B52A069C5}" type="pres">
      <dgm:prSet presAssocID="{1295B554-563B-4224-AFF3-82DB372968E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B808333-5B65-4FF2-B422-A228BBB0C364}" type="pres">
      <dgm:prSet presAssocID="{1295B554-563B-4224-AFF3-82DB372968E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5CF27A10-E38C-4D4C-848E-950E437496EF}" srcId="{403492D8-054E-4C50-B898-80499C2BD3C9}" destId="{CB729A45-002B-4548-9E75-CA5547BA7DDC}" srcOrd="1" destOrd="0" parTransId="{0218EA8D-0DE8-4567-8328-2FF1572D8F55}" sibTransId="{3066CCEE-8596-4085-B4A2-A7C86D09F1BE}"/>
    <dgm:cxn modelId="{CF5F0604-E58F-434C-9D3A-A861FA655149}" srcId="{403492D8-054E-4C50-B898-80499C2BD3C9}" destId="{7647F0A1-A981-4099-9F39-8578A3BED4E7}" srcOrd="0" destOrd="0" parTransId="{679A6657-6DBC-4E15-A311-50DC878E994D}" sibTransId="{468D4D4D-BFE2-4EA8-83F3-A11879A65468}"/>
    <dgm:cxn modelId="{E61844BE-BB2A-45C5-B4A6-D5AC9FDA1276}" type="presOf" srcId="{86964BEA-CD80-445B-92F9-D7F79BEF4C7E}" destId="{FB808333-5B65-4FF2-B422-A228BBB0C364}" srcOrd="0" destOrd="0" presId="urn:microsoft.com/office/officeart/2005/8/layout/chevron2"/>
    <dgm:cxn modelId="{E072B8B2-8D90-4821-ABC5-BE1B7B635C01}" type="presOf" srcId="{CB729A45-002B-4548-9E75-CA5547BA7DDC}" destId="{B7F143F7-8B99-42D0-8C95-838884757360}" srcOrd="0" destOrd="0" presId="urn:microsoft.com/office/officeart/2005/8/layout/chevron2"/>
    <dgm:cxn modelId="{E8C5E15B-8D90-47AA-AAD4-717E75D0495C}" srcId="{C6E772A6-9477-4616-916F-877CBB3814E8}" destId="{74BC480A-FD90-4857-870F-841376546552}" srcOrd="0" destOrd="0" parTransId="{0A44372F-A3B4-42EA-ABF3-B353766DC778}" sibTransId="{3B312760-5B13-4A01-ABE5-884F7E882C43}"/>
    <dgm:cxn modelId="{BFDAB6EB-AC9F-4CA7-8532-740A828D03E1}" srcId="{7647F0A1-A981-4099-9F39-8578A3BED4E7}" destId="{856A07DE-58D1-4FDB-9EE6-36AB9D0AAD5F}" srcOrd="0" destOrd="0" parTransId="{7B92275E-C5FC-4304-B437-EF0C3963AA45}" sibTransId="{CF31D675-DE66-4E65-A408-C93B044136AF}"/>
    <dgm:cxn modelId="{B547B264-C5B2-45BB-93CD-9C56E1EBF41D}" type="presOf" srcId="{1295B554-563B-4224-AFF3-82DB372968EF}" destId="{C0FDAF39-2A94-4D76-BFEA-675B52A069C5}" srcOrd="0" destOrd="0" presId="urn:microsoft.com/office/officeart/2005/8/layout/chevron2"/>
    <dgm:cxn modelId="{32044533-DFCB-4D60-8772-0D426E2A25FB}" type="presOf" srcId="{F49E2BA3-8BF0-44CB-8A63-115B553F6791}" destId="{DCFB457A-4244-42DE-8C9E-1D8FF5DB1AF1}" srcOrd="0" destOrd="0" presId="urn:microsoft.com/office/officeart/2005/8/layout/chevron2"/>
    <dgm:cxn modelId="{EE9A22C3-4D33-4A1C-8B37-ACB8529C9076}" srcId="{403492D8-054E-4C50-B898-80499C2BD3C9}" destId="{C6E772A6-9477-4616-916F-877CBB3814E8}" srcOrd="2" destOrd="0" parTransId="{AFE8755F-7204-4FD6-9493-1EB3A46D770F}" sibTransId="{894FC2FA-3D56-42F7-BC68-E48484CF8132}"/>
    <dgm:cxn modelId="{7FA483DF-1201-49D5-BE74-98AA5527339C}" type="presOf" srcId="{7647F0A1-A981-4099-9F39-8578A3BED4E7}" destId="{5BB6B5F8-65FF-4FA9-A31B-B839A6245DCB}" srcOrd="0" destOrd="0" presId="urn:microsoft.com/office/officeart/2005/8/layout/chevron2"/>
    <dgm:cxn modelId="{5E86391F-A59E-4953-9845-BB36B31CB274}" srcId="{403492D8-054E-4C50-B898-80499C2BD3C9}" destId="{1295B554-563B-4224-AFF3-82DB372968EF}" srcOrd="3" destOrd="0" parTransId="{22EFDCBB-E01E-4F4C-ABED-F98FE9527DE6}" sibTransId="{4792B162-79B8-4111-9518-A1425C875ABC}"/>
    <dgm:cxn modelId="{5227CDCD-ED19-431A-B746-9C9B43B53B1E}" type="presOf" srcId="{74BC480A-FD90-4857-870F-841376546552}" destId="{4864F976-16D0-4B32-8FB8-66BC73A9729C}" srcOrd="0" destOrd="0" presId="urn:microsoft.com/office/officeart/2005/8/layout/chevron2"/>
    <dgm:cxn modelId="{3CB58359-35A2-4561-8DE8-80807B389348}" type="presOf" srcId="{403492D8-054E-4C50-B898-80499C2BD3C9}" destId="{0BB07D90-5143-4663-A3E4-BED8A1C4EF77}" srcOrd="0" destOrd="0" presId="urn:microsoft.com/office/officeart/2005/8/layout/chevron2"/>
    <dgm:cxn modelId="{3ECF7EF5-F324-4C3A-BD73-EBAD40F4E03A}" srcId="{1295B554-563B-4224-AFF3-82DB372968EF}" destId="{86964BEA-CD80-445B-92F9-D7F79BEF4C7E}" srcOrd="0" destOrd="0" parTransId="{B6556F71-6932-4605-ABB2-41E8C6BC19A2}" sibTransId="{E349ADFB-BDCC-4787-B4AC-CB3DAACCC7FB}"/>
    <dgm:cxn modelId="{6904C6BD-28A9-40AC-9E47-06D0B730B706}" srcId="{CB729A45-002B-4548-9E75-CA5547BA7DDC}" destId="{F49E2BA3-8BF0-44CB-8A63-115B553F6791}" srcOrd="0" destOrd="0" parTransId="{B9DE36A1-752B-4BA3-A028-81086E684E29}" sibTransId="{231A9392-48F8-4A37-B081-2AB7A9A18720}"/>
    <dgm:cxn modelId="{F2D313AB-6DDD-48D6-A905-F541B479DEBC}" type="presOf" srcId="{856A07DE-58D1-4FDB-9EE6-36AB9D0AAD5F}" destId="{081E488B-67E7-463F-888F-435F3A9844E2}" srcOrd="0" destOrd="0" presId="urn:microsoft.com/office/officeart/2005/8/layout/chevron2"/>
    <dgm:cxn modelId="{CC2F395D-7141-4756-9305-EBB235BE9178}" type="presOf" srcId="{C6E772A6-9477-4616-916F-877CBB3814E8}" destId="{0B3E34DE-CE17-499C-A47E-D5ECD1C1751F}" srcOrd="0" destOrd="0" presId="urn:microsoft.com/office/officeart/2005/8/layout/chevron2"/>
    <dgm:cxn modelId="{DA540CD6-A8B6-4733-A17B-2BB414CB1FBF}" type="presParOf" srcId="{0BB07D90-5143-4663-A3E4-BED8A1C4EF77}" destId="{DFF54F5C-43BB-495B-8438-4902E5F3F1C8}" srcOrd="0" destOrd="0" presId="urn:microsoft.com/office/officeart/2005/8/layout/chevron2"/>
    <dgm:cxn modelId="{C4E69D2D-F99C-4C13-B960-6AC97D171B0E}" type="presParOf" srcId="{DFF54F5C-43BB-495B-8438-4902E5F3F1C8}" destId="{5BB6B5F8-65FF-4FA9-A31B-B839A6245DCB}" srcOrd="0" destOrd="0" presId="urn:microsoft.com/office/officeart/2005/8/layout/chevron2"/>
    <dgm:cxn modelId="{7A361439-DD31-4B90-A392-2483CDBB6B07}" type="presParOf" srcId="{DFF54F5C-43BB-495B-8438-4902E5F3F1C8}" destId="{081E488B-67E7-463F-888F-435F3A9844E2}" srcOrd="1" destOrd="0" presId="urn:microsoft.com/office/officeart/2005/8/layout/chevron2"/>
    <dgm:cxn modelId="{39B608EE-300D-4232-9280-B9880434B1B7}" type="presParOf" srcId="{0BB07D90-5143-4663-A3E4-BED8A1C4EF77}" destId="{50EA6CE7-6347-4A8F-AA66-EC72468DEF75}" srcOrd="1" destOrd="0" presId="urn:microsoft.com/office/officeart/2005/8/layout/chevron2"/>
    <dgm:cxn modelId="{94A2DE00-B522-461D-993F-DB54D0A6A7FD}" type="presParOf" srcId="{0BB07D90-5143-4663-A3E4-BED8A1C4EF77}" destId="{A87B5A81-E728-4532-983F-8C5AC0D93CFC}" srcOrd="2" destOrd="0" presId="urn:microsoft.com/office/officeart/2005/8/layout/chevron2"/>
    <dgm:cxn modelId="{C351379B-1841-489B-87CC-1339D9BEE834}" type="presParOf" srcId="{A87B5A81-E728-4532-983F-8C5AC0D93CFC}" destId="{B7F143F7-8B99-42D0-8C95-838884757360}" srcOrd="0" destOrd="0" presId="urn:microsoft.com/office/officeart/2005/8/layout/chevron2"/>
    <dgm:cxn modelId="{2686CC7A-A10B-4E8B-B137-651351D9CD5C}" type="presParOf" srcId="{A87B5A81-E728-4532-983F-8C5AC0D93CFC}" destId="{DCFB457A-4244-42DE-8C9E-1D8FF5DB1AF1}" srcOrd="1" destOrd="0" presId="urn:microsoft.com/office/officeart/2005/8/layout/chevron2"/>
    <dgm:cxn modelId="{8DA5F8C1-F46C-4003-85E0-857BBF31D0EC}" type="presParOf" srcId="{0BB07D90-5143-4663-A3E4-BED8A1C4EF77}" destId="{887D50B7-DFAA-41DA-A55C-5D496D81DD60}" srcOrd="3" destOrd="0" presId="urn:microsoft.com/office/officeart/2005/8/layout/chevron2"/>
    <dgm:cxn modelId="{82E36DFA-6911-4216-A3B9-7E2B33F83ED8}" type="presParOf" srcId="{0BB07D90-5143-4663-A3E4-BED8A1C4EF77}" destId="{A36C9D72-3D50-4201-B699-1679B0E974C3}" srcOrd="4" destOrd="0" presId="urn:microsoft.com/office/officeart/2005/8/layout/chevron2"/>
    <dgm:cxn modelId="{7FC6CB04-320B-4856-9800-F217ABF1B3CE}" type="presParOf" srcId="{A36C9D72-3D50-4201-B699-1679B0E974C3}" destId="{0B3E34DE-CE17-499C-A47E-D5ECD1C1751F}" srcOrd="0" destOrd="0" presId="urn:microsoft.com/office/officeart/2005/8/layout/chevron2"/>
    <dgm:cxn modelId="{BEC05E01-201D-4167-93F5-C23CD21EBDAA}" type="presParOf" srcId="{A36C9D72-3D50-4201-B699-1679B0E974C3}" destId="{4864F976-16D0-4B32-8FB8-66BC73A9729C}" srcOrd="1" destOrd="0" presId="urn:microsoft.com/office/officeart/2005/8/layout/chevron2"/>
    <dgm:cxn modelId="{457B7AE9-D314-422D-BCA6-6267A7319F38}" type="presParOf" srcId="{0BB07D90-5143-4663-A3E4-BED8A1C4EF77}" destId="{2016142D-26BD-4BCF-BC55-A70418CF1BFA}" srcOrd="5" destOrd="0" presId="urn:microsoft.com/office/officeart/2005/8/layout/chevron2"/>
    <dgm:cxn modelId="{617C9F11-EB87-4141-BF2C-60BA4F7F4AD4}" type="presParOf" srcId="{0BB07D90-5143-4663-A3E4-BED8A1C4EF77}" destId="{8BBA27BC-309B-4AA1-8381-EED6C3382CC7}" srcOrd="6" destOrd="0" presId="urn:microsoft.com/office/officeart/2005/8/layout/chevron2"/>
    <dgm:cxn modelId="{C9D69A35-7B94-428E-8A60-F4F5B4B1BF04}" type="presParOf" srcId="{8BBA27BC-309B-4AA1-8381-EED6C3382CC7}" destId="{C0FDAF39-2A94-4D76-BFEA-675B52A069C5}" srcOrd="0" destOrd="0" presId="urn:microsoft.com/office/officeart/2005/8/layout/chevron2"/>
    <dgm:cxn modelId="{CC7715F3-B520-4297-ABAD-A9F22DFBEBA5}" type="presParOf" srcId="{8BBA27BC-309B-4AA1-8381-EED6C3382CC7}" destId="{FB808333-5B65-4FF2-B422-A228BBB0C36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584F17-2496-464B-B0AE-4E8A13280F3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DC088A8B-414A-4CAE-886A-AD156A3DAE85}">
      <dgm:prSet/>
      <dgm:spPr/>
      <dgm:t>
        <a:bodyPr/>
        <a:lstStyle/>
        <a:p>
          <a:pPr rtl="0"/>
          <a:r>
            <a:rPr lang="en-CA" b="0" i="0" smtClean="0"/>
            <a:t>Mean Time to Recover (MTTR)</a:t>
          </a:r>
          <a:endParaRPr lang="en-CA"/>
        </a:p>
      </dgm:t>
    </dgm:pt>
    <dgm:pt modelId="{7EAC50D3-E84B-4AB3-A6BC-E2F04F179170}" type="parTrans" cxnId="{56972800-73B8-4C36-BFBF-ED8477BAFECA}">
      <dgm:prSet/>
      <dgm:spPr/>
      <dgm:t>
        <a:bodyPr/>
        <a:lstStyle/>
        <a:p>
          <a:endParaRPr lang="en-CA"/>
        </a:p>
      </dgm:t>
    </dgm:pt>
    <dgm:pt modelId="{65F1969D-2112-4D57-AAB6-B342F3BE2F35}" type="sibTrans" cxnId="{56972800-73B8-4C36-BFBF-ED8477BAFECA}">
      <dgm:prSet/>
      <dgm:spPr/>
      <dgm:t>
        <a:bodyPr/>
        <a:lstStyle/>
        <a:p>
          <a:endParaRPr lang="en-CA"/>
        </a:p>
      </dgm:t>
    </dgm:pt>
    <dgm:pt modelId="{8DF19CC8-3503-49BA-89F3-2E6A223AA5E3}">
      <dgm:prSet/>
      <dgm:spPr/>
      <dgm:t>
        <a:bodyPr/>
        <a:lstStyle/>
        <a:p>
          <a:pPr rtl="0"/>
          <a:r>
            <a:rPr lang="en-CA" b="1" i="0" smtClean="0"/>
            <a:t>Impact:</a:t>
          </a:r>
          <a:r>
            <a:rPr lang="en-CA" b="0" i="0" smtClean="0"/>
            <a:t> Short and rapid path for fixes to production.</a:t>
          </a:r>
          <a:endParaRPr lang="en-CA"/>
        </a:p>
      </dgm:t>
    </dgm:pt>
    <dgm:pt modelId="{8D045F34-7B32-403C-B3AC-F24A35C3B177}" type="parTrans" cxnId="{167906DF-27BC-4883-A9BB-38D82DE22568}">
      <dgm:prSet/>
      <dgm:spPr/>
      <dgm:t>
        <a:bodyPr/>
        <a:lstStyle/>
        <a:p>
          <a:endParaRPr lang="en-CA"/>
        </a:p>
      </dgm:t>
    </dgm:pt>
    <dgm:pt modelId="{E0F41188-F25F-4338-A8B0-0DEC669E96C4}" type="sibTrans" cxnId="{167906DF-27BC-4883-A9BB-38D82DE22568}">
      <dgm:prSet/>
      <dgm:spPr/>
      <dgm:t>
        <a:bodyPr/>
        <a:lstStyle/>
        <a:p>
          <a:endParaRPr lang="en-CA"/>
        </a:p>
      </dgm:t>
    </dgm:pt>
    <dgm:pt modelId="{733DD045-4860-4EC2-91C3-F038A2A5F877}">
      <dgm:prSet/>
      <dgm:spPr/>
      <dgm:t>
        <a:bodyPr/>
        <a:lstStyle/>
        <a:p>
          <a:pPr rtl="0"/>
          <a:r>
            <a:rPr lang="en-CA" b="0" i="0" smtClean="0"/>
            <a:t>Lead time</a:t>
          </a:r>
          <a:endParaRPr lang="en-CA"/>
        </a:p>
      </dgm:t>
    </dgm:pt>
    <dgm:pt modelId="{B6D26B99-07B7-4DE0-ACE3-799BD91AC617}" type="parTrans" cxnId="{656FE353-9958-41E2-A61C-0DA4082BDBFF}">
      <dgm:prSet/>
      <dgm:spPr/>
      <dgm:t>
        <a:bodyPr/>
        <a:lstStyle/>
        <a:p>
          <a:endParaRPr lang="en-CA"/>
        </a:p>
      </dgm:t>
    </dgm:pt>
    <dgm:pt modelId="{6BC486E0-B484-4438-B390-285197C71DA7}" type="sibTrans" cxnId="{656FE353-9958-41E2-A61C-0DA4082BDBFF}">
      <dgm:prSet/>
      <dgm:spPr/>
      <dgm:t>
        <a:bodyPr/>
        <a:lstStyle/>
        <a:p>
          <a:endParaRPr lang="en-CA"/>
        </a:p>
      </dgm:t>
    </dgm:pt>
    <dgm:pt modelId="{5528422A-9D63-4E62-87B5-8A2A60FC4604}">
      <dgm:prSet/>
      <dgm:spPr/>
      <dgm:t>
        <a:bodyPr/>
        <a:lstStyle/>
        <a:p>
          <a:pPr rtl="0"/>
          <a:r>
            <a:rPr lang="en-CA" b="1" i="0" dirty="0" smtClean="0"/>
            <a:t>Impact:</a:t>
          </a:r>
          <a:r>
            <a:rPr lang="en-CA" b="0" i="0" dirty="0" smtClean="0"/>
            <a:t> Smaller batches and optimized requirements and testing processes.</a:t>
          </a:r>
          <a:endParaRPr lang="en-CA" dirty="0"/>
        </a:p>
      </dgm:t>
    </dgm:pt>
    <dgm:pt modelId="{38A907A3-8F0E-416E-83A5-98AF99F16AEB}" type="parTrans" cxnId="{B796B34E-35E4-4A22-B713-EC5C44102AE7}">
      <dgm:prSet/>
      <dgm:spPr/>
      <dgm:t>
        <a:bodyPr/>
        <a:lstStyle/>
        <a:p>
          <a:endParaRPr lang="en-CA"/>
        </a:p>
      </dgm:t>
    </dgm:pt>
    <dgm:pt modelId="{0D106012-3080-4529-982C-5D90BD13B9D3}" type="sibTrans" cxnId="{B796B34E-35E4-4A22-B713-EC5C44102AE7}">
      <dgm:prSet/>
      <dgm:spPr/>
      <dgm:t>
        <a:bodyPr/>
        <a:lstStyle/>
        <a:p>
          <a:endParaRPr lang="en-CA"/>
        </a:p>
      </dgm:t>
    </dgm:pt>
    <dgm:pt modelId="{A84D85F0-D656-4ED3-B377-4948780C6D5C}">
      <dgm:prSet/>
      <dgm:spPr/>
      <dgm:t>
        <a:bodyPr/>
        <a:lstStyle/>
        <a:p>
          <a:pPr rtl="0"/>
          <a:r>
            <a:rPr lang="en-CA" b="0" i="0" dirty="0" smtClean="0"/>
            <a:t>Deployment Success Percentage</a:t>
          </a:r>
          <a:endParaRPr lang="en-CA" dirty="0"/>
        </a:p>
      </dgm:t>
    </dgm:pt>
    <dgm:pt modelId="{87FA69D4-7338-4544-8C6D-B17359488DF7}" type="parTrans" cxnId="{0E87C019-4A74-40BD-9BDF-80960B61216F}">
      <dgm:prSet/>
      <dgm:spPr/>
      <dgm:t>
        <a:bodyPr/>
        <a:lstStyle/>
        <a:p>
          <a:endParaRPr lang="en-CA"/>
        </a:p>
      </dgm:t>
    </dgm:pt>
    <dgm:pt modelId="{3542E15D-88BE-435E-BB3C-FB37347B65DE}" type="sibTrans" cxnId="{0E87C019-4A74-40BD-9BDF-80960B61216F}">
      <dgm:prSet/>
      <dgm:spPr/>
      <dgm:t>
        <a:bodyPr/>
        <a:lstStyle/>
        <a:p>
          <a:endParaRPr lang="en-CA"/>
        </a:p>
      </dgm:t>
    </dgm:pt>
    <dgm:pt modelId="{D952EF4D-8354-4B99-B781-9809940E19DD}">
      <dgm:prSet/>
      <dgm:spPr/>
      <dgm:t>
        <a:bodyPr/>
        <a:lstStyle/>
        <a:p>
          <a:pPr rtl="0"/>
          <a:r>
            <a:rPr lang="en-CA" b="0" i="0" dirty="0" smtClean="0"/>
            <a:t>Projects Completed per Quarter</a:t>
          </a:r>
          <a:endParaRPr lang="en-CA" dirty="0"/>
        </a:p>
      </dgm:t>
    </dgm:pt>
    <dgm:pt modelId="{60E960C7-1AB7-4ADB-B4F5-280F6E33DEC0}" type="parTrans" cxnId="{974B1148-D6BD-4BAA-BE7E-CC2352F54335}">
      <dgm:prSet/>
      <dgm:spPr/>
      <dgm:t>
        <a:bodyPr/>
        <a:lstStyle/>
        <a:p>
          <a:endParaRPr lang="en-CA"/>
        </a:p>
      </dgm:t>
    </dgm:pt>
    <dgm:pt modelId="{A1E4FDDE-0F59-429F-B0A6-B52157245A78}" type="sibTrans" cxnId="{974B1148-D6BD-4BAA-BE7E-CC2352F54335}">
      <dgm:prSet/>
      <dgm:spPr/>
      <dgm:t>
        <a:bodyPr/>
        <a:lstStyle/>
        <a:p>
          <a:endParaRPr lang="en-CA"/>
        </a:p>
      </dgm:t>
    </dgm:pt>
    <dgm:pt modelId="{E533D4FB-0E38-4050-B796-2FA8F8E1E74B}">
      <dgm:prSet/>
      <dgm:spPr/>
      <dgm:t>
        <a:bodyPr/>
        <a:lstStyle/>
        <a:p>
          <a:pPr rtl="0"/>
          <a:r>
            <a:rPr lang="en-CA" b="1" dirty="0" smtClean="0"/>
            <a:t>Impact: </a:t>
          </a:r>
          <a:r>
            <a:rPr lang="en-CA" b="0" dirty="0" smtClean="0"/>
            <a:t>Smaller low-risk changes deployed more often.</a:t>
          </a:r>
          <a:endParaRPr lang="en-CA" b="1" dirty="0"/>
        </a:p>
      </dgm:t>
    </dgm:pt>
    <dgm:pt modelId="{23334D52-025A-4140-9073-E75FD0A5EA98}" type="parTrans" cxnId="{0262983A-5E2F-4069-90B9-C0AB1C94E04A}">
      <dgm:prSet/>
      <dgm:spPr/>
      <dgm:t>
        <a:bodyPr/>
        <a:lstStyle/>
        <a:p>
          <a:endParaRPr lang="en-CA"/>
        </a:p>
      </dgm:t>
    </dgm:pt>
    <dgm:pt modelId="{846DAE5A-8BD5-41C6-A3A4-EAFFE7078CE7}" type="sibTrans" cxnId="{0262983A-5E2F-4069-90B9-C0AB1C94E04A}">
      <dgm:prSet/>
      <dgm:spPr/>
      <dgm:t>
        <a:bodyPr/>
        <a:lstStyle/>
        <a:p>
          <a:endParaRPr lang="en-CA"/>
        </a:p>
      </dgm:t>
    </dgm:pt>
    <dgm:pt modelId="{3922BC9B-7A3A-4225-A56C-87A792CA4203}">
      <dgm:prSet/>
      <dgm:spPr/>
      <dgm:t>
        <a:bodyPr/>
        <a:lstStyle/>
        <a:p>
          <a:pPr rtl="0"/>
          <a:r>
            <a:rPr lang="en-CA" b="1" dirty="0" smtClean="0"/>
            <a:t>Impact: </a:t>
          </a:r>
          <a:r>
            <a:rPr lang="en-CA" b="0" dirty="0" smtClean="0"/>
            <a:t>Processes support smaller, parallel projects.</a:t>
          </a:r>
          <a:endParaRPr lang="en-CA" b="1" dirty="0"/>
        </a:p>
      </dgm:t>
    </dgm:pt>
    <dgm:pt modelId="{634131DC-8DB6-4E1F-83FF-A8CFE3B92A97}" type="parTrans" cxnId="{84D434F4-7A37-43DF-BA8C-59F8393DF89B}">
      <dgm:prSet/>
      <dgm:spPr/>
      <dgm:t>
        <a:bodyPr/>
        <a:lstStyle/>
        <a:p>
          <a:endParaRPr lang="en-CA"/>
        </a:p>
      </dgm:t>
    </dgm:pt>
    <dgm:pt modelId="{B9CCE4D3-8E08-47F2-B6EF-E7C7FC706E50}" type="sibTrans" cxnId="{84D434F4-7A37-43DF-BA8C-59F8393DF89B}">
      <dgm:prSet/>
      <dgm:spPr/>
      <dgm:t>
        <a:bodyPr/>
        <a:lstStyle/>
        <a:p>
          <a:endParaRPr lang="en-CA"/>
        </a:p>
      </dgm:t>
    </dgm:pt>
    <dgm:pt modelId="{2CCBBCC5-9B39-479A-A1BF-259856FE35BD}" type="pres">
      <dgm:prSet presAssocID="{7F584F17-2496-464B-B0AE-4E8A13280F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B98C4FB4-46BC-4489-9484-FEBD44BC49A8}" type="pres">
      <dgm:prSet presAssocID="{DC088A8B-414A-4CAE-886A-AD156A3DAE85}" presName="linNode" presStyleCnt="0"/>
      <dgm:spPr/>
    </dgm:pt>
    <dgm:pt modelId="{41342F00-BF64-47D9-B1EF-77ADD0038E94}" type="pres">
      <dgm:prSet presAssocID="{DC088A8B-414A-4CAE-886A-AD156A3DAE8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BA6BB47-483B-4A76-AECD-DB6F9C7D9B76}" type="pres">
      <dgm:prSet presAssocID="{DC088A8B-414A-4CAE-886A-AD156A3DAE8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2924E5A-A44A-4CF6-8FB8-3E32ECD51CB2}" type="pres">
      <dgm:prSet presAssocID="{65F1969D-2112-4D57-AAB6-B342F3BE2F35}" presName="sp" presStyleCnt="0"/>
      <dgm:spPr/>
    </dgm:pt>
    <dgm:pt modelId="{575517FF-36F9-4F70-AE4E-54A08F38766F}" type="pres">
      <dgm:prSet presAssocID="{733DD045-4860-4EC2-91C3-F038A2A5F877}" presName="linNode" presStyleCnt="0"/>
      <dgm:spPr/>
    </dgm:pt>
    <dgm:pt modelId="{3638BCD8-9C70-4153-8F8A-C99B7A728157}" type="pres">
      <dgm:prSet presAssocID="{733DD045-4860-4EC2-91C3-F038A2A5F877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5709D3E-B19D-465E-885B-EE5596FCA7DE}" type="pres">
      <dgm:prSet presAssocID="{733DD045-4860-4EC2-91C3-F038A2A5F877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8B029A2-2C94-472E-8D81-BEA79BCC1A62}" type="pres">
      <dgm:prSet presAssocID="{6BC486E0-B484-4438-B390-285197C71DA7}" presName="sp" presStyleCnt="0"/>
      <dgm:spPr/>
    </dgm:pt>
    <dgm:pt modelId="{EB75A3A7-77E7-4228-82B4-A9D08D402103}" type="pres">
      <dgm:prSet presAssocID="{A84D85F0-D656-4ED3-B377-4948780C6D5C}" presName="linNode" presStyleCnt="0"/>
      <dgm:spPr/>
    </dgm:pt>
    <dgm:pt modelId="{F14DB89B-CD48-4D75-9064-902F0A8A33C1}" type="pres">
      <dgm:prSet presAssocID="{A84D85F0-D656-4ED3-B377-4948780C6D5C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014585F-CB98-402A-91E7-85C302852B72}" type="pres">
      <dgm:prSet presAssocID="{A84D85F0-D656-4ED3-B377-4948780C6D5C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606DBA0-9FD9-4891-82D0-1BC6A952474C}" type="pres">
      <dgm:prSet presAssocID="{3542E15D-88BE-435E-BB3C-FB37347B65DE}" presName="sp" presStyleCnt="0"/>
      <dgm:spPr/>
    </dgm:pt>
    <dgm:pt modelId="{A2A62CA5-B096-4196-9A42-D3ABAE7D75F0}" type="pres">
      <dgm:prSet presAssocID="{D952EF4D-8354-4B99-B781-9809940E19DD}" presName="linNode" presStyleCnt="0"/>
      <dgm:spPr/>
    </dgm:pt>
    <dgm:pt modelId="{4A5EB59E-F8CF-4694-89B8-A1EA5743D0F8}" type="pres">
      <dgm:prSet presAssocID="{D952EF4D-8354-4B99-B781-9809940E19DD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589DB17-6DB8-475E-B05D-72F81CA13BBC}" type="pres">
      <dgm:prSet presAssocID="{D952EF4D-8354-4B99-B781-9809940E19DD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0262983A-5E2F-4069-90B9-C0AB1C94E04A}" srcId="{A84D85F0-D656-4ED3-B377-4948780C6D5C}" destId="{E533D4FB-0E38-4050-B796-2FA8F8E1E74B}" srcOrd="0" destOrd="0" parTransId="{23334D52-025A-4140-9073-E75FD0A5EA98}" sibTransId="{846DAE5A-8BD5-41C6-A3A4-EAFFE7078CE7}"/>
    <dgm:cxn modelId="{167906DF-27BC-4883-A9BB-38D82DE22568}" srcId="{DC088A8B-414A-4CAE-886A-AD156A3DAE85}" destId="{8DF19CC8-3503-49BA-89F3-2E6A223AA5E3}" srcOrd="0" destOrd="0" parTransId="{8D045F34-7B32-403C-B3AC-F24A35C3B177}" sibTransId="{E0F41188-F25F-4338-A8B0-0DEC669E96C4}"/>
    <dgm:cxn modelId="{56972800-73B8-4C36-BFBF-ED8477BAFECA}" srcId="{7F584F17-2496-464B-B0AE-4E8A13280F30}" destId="{DC088A8B-414A-4CAE-886A-AD156A3DAE85}" srcOrd="0" destOrd="0" parTransId="{7EAC50D3-E84B-4AB3-A6BC-E2F04F179170}" sibTransId="{65F1969D-2112-4D57-AAB6-B342F3BE2F35}"/>
    <dgm:cxn modelId="{4E1B193E-C99E-4F9F-963E-3B0F620CBE2A}" type="presOf" srcId="{3922BC9B-7A3A-4225-A56C-87A792CA4203}" destId="{5589DB17-6DB8-475E-B05D-72F81CA13BBC}" srcOrd="0" destOrd="0" presId="urn:microsoft.com/office/officeart/2005/8/layout/vList5"/>
    <dgm:cxn modelId="{86E12FEE-B200-467E-8D0A-B10EFEF616A5}" type="presOf" srcId="{E533D4FB-0E38-4050-B796-2FA8F8E1E74B}" destId="{7014585F-CB98-402A-91E7-85C302852B72}" srcOrd="0" destOrd="0" presId="urn:microsoft.com/office/officeart/2005/8/layout/vList5"/>
    <dgm:cxn modelId="{B796B34E-35E4-4A22-B713-EC5C44102AE7}" srcId="{733DD045-4860-4EC2-91C3-F038A2A5F877}" destId="{5528422A-9D63-4E62-87B5-8A2A60FC4604}" srcOrd="0" destOrd="0" parTransId="{38A907A3-8F0E-416E-83A5-98AF99F16AEB}" sibTransId="{0D106012-3080-4529-982C-5D90BD13B9D3}"/>
    <dgm:cxn modelId="{84D434F4-7A37-43DF-BA8C-59F8393DF89B}" srcId="{D952EF4D-8354-4B99-B781-9809940E19DD}" destId="{3922BC9B-7A3A-4225-A56C-87A792CA4203}" srcOrd="0" destOrd="0" parTransId="{634131DC-8DB6-4E1F-83FF-A8CFE3B92A97}" sibTransId="{B9CCE4D3-8E08-47F2-B6EF-E7C7FC706E50}"/>
    <dgm:cxn modelId="{CBDE6637-B943-40A5-8EF1-6C2FC6368750}" type="presOf" srcId="{A84D85F0-D656-4ED3-B377-4948780C6D5C}" destId="{F14DB89B-CD48-4D75-9064-902F0A8A33C1}" srcOrd="0" destOrd="0" presId="urn:microsoft.com/office/officeart/2005/8/layout/vList5"/>
    <dgm:cxn modelId="{6708E71D-FA1E-48A0-83A7-850FB292A907}" type="presOf" srcId="{7F584F17-2496-464B-B0AE-4E8A13280F30}" destId="{2CCBBCC5-9B39-479A-A1BF-259856FE35BD}" srcOrd="0" destOrd="0" presId="urn:microsoft.com/office/officeart/2005/8/layout/vList5"/>
    <dgm:cxn modelId="{0E87C019-4A74-40BD-9BDF-80960B61216F}" srcId="{7F584F17-2496-464B-B0AE-4E8A13280F30}" destId="{A84D85F0-D656-4ED3-B377-4948780C6D5C}" srcOrd="2" destOrd="0" parTransId="{87FA69D4-7338-4544-8C6D-B17359488DF7}" sibTransId="{3542E15D-88BE-435E-BB3C-FB37347B65DE}"/>
    <dgm:cxn modelId="{B886C877-3C5C-4004-B281-76F3EBB0A923}" type="presOf" srcId="{DC088A8B-414A-4CAE-886A-AD156A3DAE85}" destId="{41342F00-BF64-47D9-B1EF-77ADD0038E94}" srcOrd="0" destOrd="0" presId="urn:microsoft.com/office/officeart/2005/8/layout/vList5"/>
    <dgm:cxn modelId="{974B1148-D6BD-4BAA-BE7E-CC2352F54335}" srcId="{7F584F17-2496-464B-B0AE-4E8A13280F30}" destId="{D952EF4D-8354-4B99-B781-9809940E19DD}" srcOrd="3" destOrd="0" parTransId="{60E960C7-1AB7-4ADB-B4F5-280F6E33DEC0}" sibTransId="{A1E4FDDE-0F59-429F-B0A6-B52157245A78}"/>
    <dgm:cxn modelId="{531E5CF5-8F63-4BA0-957B-5BCC9F8E7F5E}" type="presOf" srcId="{8DF19CC8-3503-49BA-89F3-2E6A223AA5E3}" destId="{4BA6BB47-483B-4A76-AECD-DB6F9C7D9B76}" srcOrd="0" destOrd="0" presId="urn:microsoft.com/office/officeart/2005/8/layout/vList5"/>
    <dgm:cxn modelId="{656FE353-9958-41E2-A61C-0DA4082BDBFF}" srcId="{7F584F17-2496-464B-B0AE-4E8A13280F30}" destId="{733DD045-4860-4EC2-91C3-F038A2A5F877}" srcOrd="1" destOrd="0" parTransId="{B6D26B99-07B7-4DE0-ACE3-799BD91AC617}" sibTransId="{6BC486E0-B484-4438-B390-285197C71DA7}"/>
    <dgm:cxn modelId="{08065D5D-49D2-4A9F-857F-98300567D68F}" type="presOf" srcId="{5528422A-9D63-4E62-87B5-8A2A60FC4604}" destId="{C5709D3E-B19D-465E-885B-EE5596FCA7DE}" srcOrd="0" destOrd="0" presId="urn:microsoft.com/office/officeart/2005/8/layout/vList5"/>
    <dgm:cxn modelId="{C52A1D83-CC92-460B-91BE-F43039AB21AB}" type="presOf" srcId="{D952EF4D-8354-4B99-B781-9809940E19DD}" destId="{4A5EB59E-F8CF-4694-89B8-A1EA5743D0F8}" srcOrd="0" destOrd="0" presId="urn:microsoft.com/office/officeart/2005/8/layout/vList5"/>
    <dgm:cxn modelId="{9CB8BCC6-E61B-4A5C-BA31-8EF5236EF3F7}" type="presOf" srcId="{733DD045-4860-4EC2-91C3-F038A2A5F877}" destId="{3638BCD8-9C70-4153-8F8A-C99B7A728157}" srcOrd="0" destOrd="0" presId="urn:microsoft.com/office/officeart/2005/8/layout/vList5"/>
    <dgm:cxn modelId="{1252681A-3AAE-4558-B62B-93B667A18BFF}" type="presParOf" srcId="{2CCBBCC5-9B39-479A-A1BF-259856FE35BD}" destId="{B98C4FB4-46BC-4489-9484-FEBD44BC49A8}" srcOrd="0" destOrd="0" presId="urn:microsoft.com/office/officeart/2005/8/layout/vList5"/>
    <dgm:cxn modelId="{A8359D52-FAFB-45D5-9E16-4F9EB150E64B}" type="presParOf" srcId="{B98C4FB4-46BC-4489-9484-FEBD44BC49A8}" destId="{41342F00-BF64-47D9-B1EF-77ADD0038E94}" srcOrd="0" destOrd="0" presId="urn:microsoft.com/office/officeart/2005/8/layout/vList5"/>
    <dgm:cxn modelId="{E4209E18-C4D4-4E9C-98CC-7058ECA71205}" type="presParOf" srcId="{B98C4FB4-46BC-4489-9484-FEBD44BC49A8}" destId="{4BA6BB47-483B-4A76-AECD-DB6F9C7D9B76}" srcOrd="1" destOrd="0" presId="urn:microsoft.com/office/officeart/2005/8/layout/vList5"/>
    <dgm:cxn modelId="{DEEDB48A-80D8-402A-9E0A-9E011EB9EB05}" type="presParOf" srcId="{2CCBBCC5-9B39-479A-A1BF-259856FE35BD}" destId="{42924E5A-A44A-4CF6-8FB8-3E32ECD51CB2}" srcOrd="1" destOrd="0" presId="urn:microsoft.com/office/officeart/2005/8/layout/vList5"/>
    <dgm:cxn modelId="{F9D2895C-3AA2-4953-B5F7-EDC3BBDB22CD}" type="presParOf" srcId="{2CCBBCC5-9B39-479A-A1BF-259856FE35BD}" destId="{575517FF-36F9-4F70-AE4E-54A08F38766F}" srcOrd="2" destOrd="0" presId="urn:microsoft.com/office/officeart/2005/8/layout/vList5"/>
    <dgm:cxn modelId="{D6457256-D991-4107-8F51-6FF5F225B7A8}" type="presParOf" srcId="{575517FF-36F9-4F70-AE4E-54A08F38766F}" destId="{3638BCD8-9C70-4153-8F8A-C99B7A728157}" srcOrd="0" destOrd="0" presId="urn:microsoft.com/office/officeart/2005/8/layout/vList5"/>
    <dgm:cxn modelId="{5F216086-1FF3-4B46-B715-079A6DFDB2F4}" type="presParOf" srcId="{575517FF-36F9-4F70-AE4E-54A08F38766F}" destId="{C5709D3E-B19D-465E-885B-EE5596FCA7DE}" srcOrd="1" destOrd="0" presId="urn:microsoft.com/office/officeart/2005/8/layout/vList5"/>
    <dgm:cxn modelId="{2DC0DA2D-C6F1-4C5D-8530-E9081123E344}" type="presParOf" srcId="{2CCBBCC5-9B39-479A-A1BF-259856FE35BD}" destId="{B8B029A2-2C94-472E-8D81-BEA79BCC1A62}" srcOrd="3" destOrd="0" presId="urn:microsoft.com/office/officeart/2005/8/layout/vList5"/>
    <dgm:cxn modelId="{CC69894C-C82F-42E8-80F3-1EB63B94D06E}" type="presParOf" srcId="{2CCBBCC5-9B39-479A-A1BF-259856FE35BD}" destId="{EB75A3A7-77E7-4228-82B4-A9D08D402103}" srcOrd="4" destOrd="0" presId="urn:microsoft.com/office/officeart/2005/8/layout/vList5"/>
    <dgm:cxn modelId="{FE03564A-CD47-4769-B702-55A5E206353B}" type="presParOf" srcId="{EB75A3A7-77E7-4228-82B4-A9D08D402103}" destId="{F14DB89B-CD48-4D75-9064-902F0A8A33C1}" srcOrd="0" destOrd="0" presId="urn:microsoft.com/office/officeart/2005/8/layout/vList5"/>
    <dgm:cxn modelId="{6AB4E235-C08C-4B21-BD19-744C85AC1B09}" type="presParOf" srcId="{EB75A3A7-77E7-4228-82B4-A9D08D402103}" destId="{7014585F-CB98-402A-91E7-85C302852B72}" srcOrd="1" destOrd="0" presId="urn:microsoft.com/office/officeart/2005/8/layout/vList5"/>
    <dgm:cxn modelId="{C1C950B4-2C20-418F-A6D1-831B771AF4E4}" type="presParOf" srcId="{2CCBBCC5-9B39-479A-A1BF-259856FE35BD}" destId="{4606DBA0-9FD9-4891-82D0-1BC6A952474C}" srcOrd="5" destOrd="0" presId="urn:microsoft.com/office/officeart/2005/8/layout/vList5"/>
    <dgm:cxn modelId="{9F80F592-679C-4D57-9261-0A7E05CBB5BA}" type="presParOf" srcId="{2CCBBCC5-9B39-479A-A1BF-259856FE35BD}" destId="{A2A62CA5-B096-4196-9A42-D3ABAE7D75F0}" srcOrd="6" destOrd="0" presId="urn:microsoft.com/office/officeart/2005/8/layout/vList5"/>
    <dgm:cxn modelId="{A8638DB5-2D0A-4F7C-BE86-D10DC3859293}" type="presParOf" srcId="{A2A62CA5-B096-4196-9A42-D3ABAE7D75F0}" destId="{4A5EB59E-F8CF-4694-89B8-A1EA5743D0F8}" srcOrd="0" destOrd="0" presId="urn:microsoft.com/office/officeart/2005/8/layout/vList5"/>
    <dgm:cxn modelId="{8C4ED286-5991-45C5-90FC-AF84CB9D1788}" type="presParOf" srcId="{A2A62CA5-B096-4196-9A42-D3ABAE7D75F0}" destId="{5589DB17-6DB8-475E-B05D-72F81CA13BB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3B88DB-5C27-4850-898D-680151D13D46}" type="doc">
      <dgm:prSet loTypeId="urn:microsoft.com/office/officeart/2005/8/layout/cycle2" loCatId="cycl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CA"/>
        </a:p>
      </dgm:t>
    </dgm:pt>
    <dgm:pt modelId="{2100A36A-3834-4DCC-BE58-71FE12513B94}">
      <dgm:prSet phldrT="[Text]"/>
      <dgm:spPr/>
      <dgm:t>
        <a:bodyPr/>
        <a:lstStyle/>
        <a:p>
          <a:r>
            <a:rPr lang="en-CA" dirty="0" smtClean="0"/>
            <a:t>Ideas</a:t>
          </a:r>
        </a:p>
      </dgm:t>
    </dgm:pt>
    <dgm:pt modelId="{8B1B9C29-8967-4952-96CD-7068FE2E5F74}" type="parTrans" cxnId="{172A78DC-0B92-46A3-A5A1-E9F6171D7F87}">
      <dgm:prSet/>
      <dgm:spPr/>
      <dgm:t>
        <a:bodyPr/>
        <a:lstStyle/>
        <a:p>
          <a:endParaRPr lang="en-CA"/>
        </a:p>
      </dgm:t>
    </dgm:pt>
    <dgm:pt modelId="{83393FDD-CF97-461C-9B34-92F9DDC06D77}" type="sibTrans" cxnId="{172A78DC-0B92-46A3-A5A1-E9F6171D7F87}">
      <dgm:prSet/>
      <dgm:spPr/>
      <dgm:t>
        <a:bodyPr/>
        <a:lstStyle/>
        <a:p>
          <a:endParaRPr lang="en-CA"/>
        </a:p>
      </dgm:t>
    </dgm:pt>
    <dgm:pt modelId="{91423F6A-D867-4ED2-9661-D1BAB859F993}">
      <dgm:prSet phldrT="[Text]"/>
      <dgm:spPr/>
      <dgm:t>
        <a:bodyPr/>
        <a:lstStyle/>
        <a:p>
          <a:r>
            <a:rPr lang="en-CA" dirty="0" smtClean="0"/>
            <a:t>Build</a:t>
          </a:r>
          <a:endParaRPr lang="en-CA" dirty="0"/>
        </a:p>
      </dgm:t>
    </dgm:pt>
    <dgm:pt modelId="{BB900C3F-2E43-40C2-AE06-C44AC8DA267E}" type="parTrans" cxnId="{66DF0D4A-B162-45B6-92A3-F30436C2CF3F}">
      <dgm:prSet/>
      <dgm:spPr/>
      <dgm:t>
        <a:bodyPr/>
        <a:lstStyle/>
        <a:p>
          <a:endParaRPr lang="en-CA"/>
        </a:p>
      </dgm:t>
    </dgm:pt>
    <dgm:pt modelId="{DDE9C2D2-AE94-4BF1-AE46-1F4340E3C76C}" type="sibTrans" cxnId="{66DF0D4A-B162-45B6-92A3-F30436C2CF3F}">
      <dgm:prSet/>
      <dgm:spPr/>
      <dgm:t>
        <a:bodyPr/>
        <a:lstStyle/>
        <a:p>
          <a:endParaRPr lang="en-CA"/>
        </a:p>
      </dgm:t>
    </dgm:pt>
    <dgm:pt modelId="{5964027C-8971-4F36-9DD4-E8F27B90652A}">
      <dgm:prSet phldrT="[Text]"/>
      <dgm:spPr/>
      <dgm:t>
        <a:bodyPr/>
        <a:lstStyle/>
        <a:p>
          <a:r>
            <a:rPr lang="en-CA" dirty="0" smtClean="0"/>
            <a:t>Product</a:t>
          </a:r>
          <a:endParaRPr lang="en-CA" dirty="0"/>
        </a:p>
      </dgm:t>
    </dgm:pt>
    <dgm:pt modelId="{CB966B28-654C-4782-BA15-DC81AF9FA9CE}" type="parTrans" cxnId="{3F332A2C-0EF3-4DCF-8BE7-578F78FD77BE}">
      <dgm:prSet/>
      <dgm:spPr/>
      <dgm:t>
        <a:bodyPr/>
        <a:lstStyle/>
        <a:p>
          <a:endParaRPr lang="en-CA"/>
        </a:p>
      </dgm:t>
    </dgm:pt>
    <dgm:pt modelId="{8C2C1E03-6A1D-4A24-9F24-2C1E9D569AEF}" type="sibTrans" cxnId="{3F332A2C-0EF3-4DCF-8BE7-578F78FD77BE}">
      <dgm:prSet/>
      <dgm:spPr/>
      <dgm:t>
        <a:bodyPr/>
        <a:lstStyle/>
        <a:p>
          <a:endParaRPr lang="en-CA"/>
        </a:p>
      </dgm:t>
    </dgm:pt>
    <dgm:pt modelId="{72519E0D-0EA5-4C4D-9289-CBDE77A68930}">
      <dgm:prSet phldrT="[Text]"/>
      <dgm:spPr/>
      <dgm:t>
        <a:bodyPr/>
        <a:lstStyle/>
        <a:p>
          <a:r>
            <a:rPr lang="en-CA" dirty="0" smtClean="0"/>
            <a:t>Measure</a:t>
          </a:r>
          <a:endParaRPr lang="en-CA" dirty="0"/>
        </a:p>
      </dgm:t>
    </dgm:pt>
    <dgm:pt modelId="{74E4AB7D-C5BE-4041-BBC8-BF66D81FA7FF}" type="parTrans" cxnId="{7DECD0BB-654C-44DC-A29E-FF292D3A0D1B}">
      <dgm:prSet/>
      <dgm:spPr/>
      <dgm:t>
        <a:bodyPr/>
        <a:lstStyle/>
        <a:p>
          <a:endParaRPr lang="en-CA"/>
        </a:p>
      </dgm:t>
    </dgm:pt>
    <dgm:pt modelId="{E55BF304-BA80-4BB9-9A94-32BE4C2B2119}" type="sibTrans" cxnId="{7DECD0BB-654C-44DC-A29E-FF292D3A0D1B}">
      <dgm:prSet/>
      <dgm:spPr/>
      <dgm:t>
        <a:bodyPr/>
        <a:lstStyle/>
        <a:p>
          <a:endParaRPr lang="en-CA"/>
        </a:p>
      </dgm:t>
    </dgm:pt>
    <dgm:pt modelId="{2D1EE68A-F010-4F6E-9E2B-9E32081D9CB9}">
      <dgm:prSet phldrT="[Text]"/>
      <dgm:spPr/>
      <dgm:t>
        <a:bodyPr/>
        <a:lstStyle/>
        <a:p>
          <a:r>
            <a:rPr lang="en-CA" dirty="0" smtClean="0"/>
            <a:t>Data</a:t>
          </a:r>
          <a:endParaRPr lang="en-CA" dirty="0"/>
        </a:p>
      </dgm:t>
    </dgm:pt>
    <dgm:pt modelId="{ACF22C45-B86F-48F9-9595-82BE67610333}" type="parTrans" cxnId="{94DADACE-0B91-42F7-B583-18D02D8137F0}">
      <dgm:prSet/>
      <dgm:spPr/>
      <dgm:t>
        <a:bodyPr/>
        <a:lstStyle/>
        <a:p>
          <a:endParaRPr lang="en-CA"/>
        </a:p>
      </dgm:t>
    </dgm:pt>
    <dgm:pt modelId="{50955413-253E-4783-9A3C-E76FC89FC907}" type="sibTrans" cxnId="{94DADACE-0B91-42F7-B583-18D02D8137F0}">
      <dgm:prSet/>
      <dgm:spPr/>
      <dgm:t>
        <a:bodyPr/>
        <a:lstStyle/>
        <a:p>
          <a:endParaRPr lang="en-CA"/>
        </a:p>
      </dgm:t>
    </dgm:pt>
    <dgm:pt modelId="{566D4763-4C30-4F22-AD8E-1577506E07C6}">
      <dgm:prSet phldrT="[Text]"/>
      <dgm:spPr/>
      <dgm:t>
        <a:bodyPr/>
        <a:lstStyle/>
        <a:p>
          <a:r>
            <a:rPr lang="en-CA" dirty="0" smtClean="0"/>
            <a:t>Learn</a:t>
          </a:r>
          <a:endParaRPr lang="en-CA" dirty="0"/>
        </a:p>
      </dgm:t>
    </dgm:pt>
    <dgm:pt modelId="{57657CB6-D6E9-4D68-818F-3BDECC70BCDD}" type="parTrans" cxnId="{BCC4B3A6-7544-4D5E-ABCE-044AB2924414}">
      <dgm:prSet/>
      <dgm:spPr/>
      <dgm:t>
        <a:bodyPr/>
        <a:lstStyle/>
        <a:p>
          <a:endParaRPr lang="en-CA"/>
        </a:p>
      </dgm:t>
    </dgm:pt>
    <dgm:pt modelId="{E194339E-14EC-458C-BE9F-EE7BE6FBB042}" type="sibTrans" cxnId="{BCC4B3A6-7544-4D5E-ABCE-044AB2924414}">
      <dgm:prSet/>
      <dgm:spPr/>
      <dgm:t>
        <a:bodyPr/>
        <a:lstStyle/>
        <a:p>
          <a:endParaRPr lang="en-CA"/>
        </a:p>
      </dgm:t>
    </dgm:pt>
    <dgm:pt modelId="{1D2FAC81-89AE-4910-9803-2ED1BB0DE4D7}" type="pres">
      <dgm:prSet presAssocID="{B93B88DB-5C27-4850-898D-680151D13D4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999E69C0-C767-4FDF-B2A0-BB5C278646CB}" type="pres">
      <dgm:prSet presAssocID="{2100A36A-3834-4DCC-BE58-71FE12513B9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E4F827E-7A2E-45C8-84C9-7878EB571C05}" type="pres">
      <dgm:prSet presAssocID="{83393FDD-CF97-461C-9B34-92F9DDC06D77}" presName="sibTrans" presStyleLbl="sibTrans2D1" presStyleIdx="0" presStyleCnt="6"/>
      <dgm:spPr/>
      <dgm:t>
        <a:bodyPr/>
        <a:lstStyle/>
        <a:p>
          <a:endParaRPr lang="en-CA"/>
        </a:p>
      </dgm:t>
    </dgm:pt>
    <dgm:pt modelId="{FEF0A958-8866-4FB7-8418-031456CCAF2E}" type="pres">
      <dgm:prSet presAssocID="{83393FDD-CF97-461C-9B34-92F9DDC06D77}" presName="connectorText" presStyleLbl="sibTrans2D1" presStyleIdx="0" presStyleCnt="6"/>
      <dgm:spPr/>
      <dgm:t>
        <a:bodyPr/>
        <a:lstStyle/>
        <a:p>
          <a:endParaRPr lang="en-CA"/>
        </a:p>
      </dgm:t>
    </dgm:pt>
    <dgm:pt modelId="{4F6C42E4-C173-433E-A0F2-6B313E3CC04E}" type="pres">
      <dgm:prSet presAssocID="{91423F6A-D867-4ED2-9661-D1BAB859F99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C0019A5-BB78-4AAD-BBA6-FE000552E6A9}" type="pres">
      <dgm:prSet presAssocID="{DDE9C2D2-AE94-4BF1-AE46-1F4340E3C76C}" presName="sibTrans" presStyleLbl="sibTrans2D1" presStyleIdx="1" presStyleCnt="6"/>
      <dgm:spPr/>
      <dgm:t>
        <a:bodyPr/>
        <a:lstStyle/>
        <a:p>
          <a:endParaRPr lang="en-CA"/>
        </a:p>
      </dgm:t>
    </dgm:pt>
    <dgm:pt modelId="{D3666E61-AC78-4A30-B978-3EB9B04CE109}" type="pres">
      <dgm:prSet presAssocID="{DDE9C2D2-AE94-4BF1-AE46-1F4340E3C76C}" presName="connectorText" presStyleLbl="sibTrans2D1" presStyleIdx="1" presStyleCnt="6"/>
      <dgm:spPr/>
      <dgm:t>
        <a:bodyPr/>
        <a:lstStyle/>
        <a:p>
          <a:endParaRPr lang="en-CA"/>
        </a:p>
      </dgm:t>
    </dgm:pt>
    <dgm:pt modelId="{A56012C2-0200-4567-BB70-04EF925434AB}" type="pres">
      <dgm:prSet presAssocID="{5964027C-8971-4F36-9DD4-E8F27B90652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B8BBFBB-73B5-4962-9B63-A651D0A00422}" type="pres">
      <dgm:prSet presAssocID="{8C2C1E03-6A1D-4A24-9F24-2C1E9D569AEF}" presName="sibTrans" presStyleLbl="sibTrans2D1" presStyleIdx="2" presStyleCnt="6"/>
      <dgm:spPr/>
      <dgm:t>
        <a:bodyPr/>
        <a:lstStyle/>
        <a:p>
          <a:endParaRPr lang="en-CA"/>
        </a:p>
      </dgm:t>
    </dgm:pt>
    <dgm:pt modelId="{3F166D16-81C7-4570-B521-67D069F9E49A}" type="pres">
      <dgm:prSet presAssocID="{8C2C1E03-6A1D-4A24-9F24-2C1E9D569AEF}" presName="connectorText" presStyleLbl="sibTrans2D1" presStyleIdx="2" presStyleCnt="6"/>
      <dgm:spPr/>
      <dgm:t>
        <a:bodyPr/>
        <a:lstStyle/>
        <a:p>
          <a:endParaRPr lang="en-CA"/>
        </a:p>
      </dgm:t>
    </dgm:pt>
    <dgm:pt modelId="{68ECC877-7728-4E3E-8412-C79F83CBCF92}" type="pres">
      <dgm:prSet presAssocID="{72519E0D-0EA5-4C4D-9289-CBDE77A6893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C63516F-F28D-4715-B074-2A62DBE92DA0}" type="pres">
      <dgm:prSet presAssocID="{E55BF304-BA80-4BB9-9A94-32BE4C2B2119}" presName="sibTrans" presStyleLbl="sibTrans2D1" presStyleIdx="3" presStyleCnt="6"/>
      <dgm:spPr/>
      <dgm:t>
        <a:bodyPr/>
        <a:lstStyle/>
        <a:p>
          <a:endParaRPr lang="en-CA"/>
        </a:p>
      </dgm:t>
    </dgm:pt>
    <dgm:pt modelId="{84714FCD-4097-45B2-9B4D-9404A7F6A2EC}" type="pres">
      <dgm:prSet presAssocID="{E55BF304-BA80-4BB9-9A94-32BE4C2B2119}" presName="connectorText" presStyleLbl="sibTrans2D1" presStyleIdx="3" presStyleCnt="6"/>
      <dgm:spPr/>
      <dgm:t>
        <a:bodyPr/>
        <a:lstStyle/>
        <a:p>
          <a:endParaRPr lang="en-CA"/>
        </a:p>
      </dgm:t>
    </dgm:pt>
    <dgm:pt modelId="{9EECBA94-0C97-4B52-8AC2-E02F841AEF18}" type="pres">
      <dgm:prSet presAssocID="{2D1EE68A-F010-4F6E-9E2B-9E32081D9CB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4A0E70D-1B14-4F81-B1A4-795362F16F62}" type="pres">
      <dgm:prSet presAssocID="{50955413-253E-4783-9A3C-E76FC89FC907}" presName="sibTrans" presStyleLbl="sibTrans2D1" presStyleIdx="4" presStyleCnt="6"/>
      <dgm:spPr/>
      <dgm:t>
        <a:bodyPr/>
        <a:lstStyle/>
        <a:p>
          <a:endParaRPr lang="en-CA"/>
        </a:p>
      </dgm:t>
    </dgm:pt>
    <dgm:pt modelId="{6D7F54D0-DACA-4C61-8459-638B6900B017}" type="pres">
      <dgm:prSet presAssocID="{50955413-253E-4783-9A3C-E76FC89FC907}" presName="connectorText" presStyleLbl="sibTrans2D1" presStyleIdx="4" presStyleCnt="6"/>
      <dgm:spPr/>
      <dgm:t>
        <a:bodyPr/>
        <a:lstStyle/>
        <a:p>
          <a:endParaRPr lang="en-CA"/>
        </a:p>
      </dgm:t>
    </dgm:pt>
    <dgm:pt modelId="{DA6F0C0D-B01F-486A-93F3-BCBC867F2F48}" type="pres">
      <dgm:prSet presAssocID="{566D4763-4C30-4F22-AD8E-1577506E07C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D4EA50-1C74-43C5-8C3F-78BC2B98BE5B}" type="pres">
      <dgm:prSet presAssocID="{E194339E-14EC-458C-BE9F-EE7BE6FBB042}" presName="sibTrans" presStyleLbl="sibTrans2D1" presStyleIdx="5" presStyleCnt="6"/>
      <dgm:spPr/>
      <dgm:t>
        <a:bodyPr/>
        <a:lstStyle/>
        <a:p>
          <a:endParaRPr lang="en-CA"/>
        </a:p>
      </dgm:t>
    </dgm:pt>
    <dgm:pt modelId="{A1F63EA6-8CEB-42D1-B626-04DD8CFD26D2}" type="pres">
      <dgm:prSet presAssocID="{E194339E-14EC-458C-BE9F-EE7BE6FBB042}" presName="connectorText" presStyleLbl="sibTrans2D1" presStyleIdx="5" presStyleCnt="6"/>
      <dgm:spPr/>
      <dgm:t>
        <a:bodyPr/>
        <a:lstStyle/>
        <a:p>
          <a:endParaRPr lang="en-CA"/>
        </a:p>
      </dgm:t>
    </dgm:pt>
  </dgm:ptLst>
  <dgm:cxnLst>
    <dgm:cxn modelId="{3F332A2C-0EF3-4DCF-8BE7-578F78FD77BE}" srcId="{B93B88DB-5C27-4850-898D-680151D13D46}" destId="{5964027C-8971-4F36-9DD4-E8F27B90652A}" srcOrd="2" destOrd="0" parTransId="{CB966B28-654C-4782-BA15-DC81AF9FA9CE}" sibTransId="{8C2C1E03-6A1D-4A24-9F24-2C1E9D569AEF}"/>
    <dgm:cxn modelId="{64764AB4-1DBD-4B5C-8816-053701DC7038}" type="presOf" srcId="{2100A36A-3834-4DCC-BE58-71FE12513B94}" destId="{999E69C0-C767-4FDF-B2A0-BB5C278646CB}" srcOrd="0" destOrd="0" presId="urn:microsoft.com/office/officeart/2005/8/layout/cycle2"/>
    <dgm:cxn modelId="{172A78DC-0B92-46A3-A5A1-E9F6171D7F87}" srcId="{B93B88DB-5C27-4850-898D-680151D13D46}" destId="{2100A36A-3834-4DCC-BE58-71FE12513B94}" srcOrd="0" destOrd="0" parTransId="{8B1B9C29-8967-4952-96CD-7068FE2E5F74}" sibTransId="{83393FDD-CF97-461C-9B34-92F9DDC06D77}"/>
    <dgm:cxn modelId="{6E4F72C7-CDDA-42D8-BF0E-456120D4F213}" type="presOf" srcId="{566D4763-4C30-4F22-AD8E-1577506E07C6}" destId="{DA6F0C0D-B01F-486A-93F3-BCBC867F2F48}" srcOrd="0" destOrd="0" presId="urn:microsoft.com/office/officeart/2005/8/layout/cycle2"/>
    <dgm:cxn modelId="{6360C525-7322-4409-A36E-0797AA6FAB4B}" type="presOf" srcId="{E55BF304-BA80-4BB9-9A94-32BE4C2B2119}" destId="{84714FCD-4097-45B2-9B4D-9404A7F6A2EC}" srcOrd="1" destOrd="0" presId="urn:microsoft.com/office/officeart/2005/8/layout/cycle2"/>
    <dgm:cxn modelId="{2B94CA7C-DE8E-4018-8416-A6BAA8754FE4}" type="presOf" srcId="{91423F6A-D867-4ED2-9661-D1BAB859F993}" destId="{4F6C42E4-C173-433E-A0F2-6B313E3CC04E}" srcOrd="0" destOrd="0" presId="urn:microsoft.com/office/officeart/2005/8/layout/cycle2"/>
    <dgm:cxn modelId="{DB34A550-15D9-40F6-A08F-6A5850D6744B}" type="presOf" srcId="{E194339E-14EC-458C-BE9F-EE7BE6FBB042}" destId="{48D4EA50-1C74-43C5-8C3F-78BC2B98BE5B}" srcOrd="0" destOrd="0" presId="urn:microsoft.com/office/officeart/2005/8/layout/cycle2"/>
    <dgm:cxn modelId="{14836D7F-93B8-455F-9EE3-6212080E38C2}" type="presOf" srcId="{50955413-253E-4783-9A3C-E76FC89FC907}" destId="{E4A0E70D-1B14-4F81-B1A4-795362F16F62}" srcOrd="0" destOrd="0" presId="urn:microsoft.com/office/officeart/2005/8/layout/cycle2"/>
    <dgm:cxn modelId="{7DECD0BB-654C-44DC-A29E-FF292D3A0D1B}" srcId="{B93B88DB-5C27-4850-898D-680151D13D46}" destId="{72519E0D-0EA5-4C4D-9289-CBDE77A68930}" srcOrd="3" destOrd="0" parTransId="{74E4AB7D-C5BE-4041-BBC8-BF66D81FA7FF}" sibTransId="{E55BF304-BA80-4BB9-9A94-32BE4C2B2119}"/>
    <dgm:cxn modelId="{94DADACE-0B91-42F7-B583-18D02D8137F0}" srcId="{B93B88DB-5C27-4850-898D-680151D13D46}" destId="{2D1EE68A-F010-4F6E-9E2B-9E32081D9CB9}" srcOrd="4" destOrd="0" parTransId="{ACF22C45-B86F-48F9-9595-82BE67610333}" sibTransId="{50955413-253E-4783-9A3C-E76FC89FC907}"/>
    <dgm:cxn modelId="{BF0A5B0B-F249-4B4A-812C-BDE4D0181975}" type="presOf" srcId="{83393FDD-CF97-461C-9B34-92F9DDC06D77}" destId="{FEF0A958-8866-4FB7-8418-031456CCAF2E}" srcOrd="1" destOrd="0" presId="urn:microsoft.com/office/officeart/2005/8/layout/cycle2"/>
    <dgm:cxn modelId="{EC12014A-B3D5-49A7-A005-C5954B8206D7}" type="presOf" srcId="{DDE9C2D2-AE94-4BF1-AE46-1F4340E3C76C}" destId="{D3666E61-AC78-4A30-B978-3EB9B04CE109}" srcOrd="1" destOrd="0" presId="urn:microsoft.com/office/officeart/2005/8/layout/cycle2"/>
    <dgm:cxn modelId="{6499F6B8-9B4B-43A6-9FA1-2904A780B735}" type="presOf" srcId="{72519E0D-0EA5-4C4D-9289-CBDE77A68930}" destId="{68ECC877-7728-4E3E-8412-C79F83CBCF92}" srcOrd="0" destOrd="0" presId="urn:microsoft.com/office/officeart/2005/8/layout/cycle2"/>
    <dgm:cxn modelId="{F5A05029-A37B-4F4A-AFC1-0A15BEA3FF93}" type="presOf" srcId="{50955413-253E-4783-9A3C-E76FC89FC907}" destId="{6D7F54D0-DACA-4C61-8459-638B6900B017}" srcOrd="1" destOrd="0" presId="urn:microsoft.com/office/officeart/2005/8/layout/cycle2"/>
    <dgm:cxn modelId="{55174290-7D1B-495D-AFA3-9BFE763F9016}" type="presOf" srcId="{DDE9C2D2-AE94-4BF1-AE46-1F4340E3C76C}" destId="{AC0019A5-BB78-4AAD-BBA6-FE000552E6A9}" srcOrd="0" destOrd="0" presId="urn:microsoft.com/office/officeart/2005/8/layout/cycle2"/>
    <dgm:cxn modelId="{33545FCD-93D3-4FD2-A8C2-9BA122A1A2CC}" type="presOf" srcId="{B93B88DB-5C27-4850-898D-680151D13D46}" destId="{1D2FAC81-89AE-4910-9803-2ED1BB0DE4D7}" srcOrd="0" destOrd="0" presId="urn:microsoft.com/office/officeart/2005/8/layout/cycle2"/>
    <dgm:cxn modelId="{B2B109CC-1159-45D4-95ED-E478555134DE}" type="presOf" srcId="{E194339E-14EC-458C-BE9F-EE7BE6FBB042}" destId="{A1F63EA6-8CEB-42D1-B626-04DD8CFD26D2}" srcOrd="1" destOrd="0" presId="urn:microsoft.com/office/officeart/2005/8/layout/cycle2"/>
    <dgm:cxn modelId="{A4B94868-54EF-40FA-BF29-EC05E1914904}" type="presOf" srcId="{8C2C1E03-6A1D-4A24-9F24-2C1E9D569AEF}" destId="{CB8BBFBB-73B5-4962-9B63-A651D0A00422}" srcOrd="0" destOrd="0" presId="urn:microsoft.com/office/officeart/2005/8/layout/cycle2"/>
    <dgm:cxn modelId="{622863D2-9010-47C2-90EE-DB8C28A865B6}" type="presOf" srcId="{E55BF304-BA80-4BB9-9A94-32BE4C2B2119}" destId="{3C63516F-F28D-4715-B074-2A62DBE92DA0}" srcOrd="0" destOrd="0" presId="urn:microsoft.com/office/officeart/2005/8/layout/cycle2"/>
    <dgm:cxn modelId="{BCC4B3A6-7544-4D5E-ABCE-044AB2924414}" srcId="{B93B88DB-5C27-4850-898D-680151D13D46}" destId="{566D4763-4C30-4F22-AD8E-1577506E07C6}" srcOrd="5" destOrd="0" parTransId="{57657CB6-D6E9-4D68-818F-3BDECC70BCDD}" sibTransId="{E194339E-14EC-458C-BE9F-EE7BE6FBB042}"/>
    <dgm:cxn modelId="{55161F2C-D76D-4260-AADC-E016020A7802}" type="presOf" srcId="{5964027C-8971-4F36-9DD4-E8F27B90652A}" destId="{A56012C2-0200-4567-BB70-04EF925434AB}" srcOrd="0" destOrd="0" presId="urn:microsoft.com/office/officeart/2005/8/layout/cycle2"/>
    <dgm:cxn modelId="{6712FD84-29CA-4855-AF2E-2786C87BCEBE}" type="presOf" srcId="{2D1EE68A-F010-4F6E-9E2B-9E32081D9CB9}" destId="{9EECBA94-0C97-4B52-8AC2-E02F841AEF18}" srcOrd="0" destOrd="0" presId="urn:microsoft.com/office/officeart/2005/8/layout/cycle2"/>
    <dgm:cxn modelId="{99269B80-2354-4994-8D32-E5B2032D4302}" type="presOf" srcId="{8C2C1E03-6A1D-4A24-9F24-2C1E9D569AEF}" destId="{3F166D16-81C7-4570-B521-67D069F9E49A}" srcOrd="1" destOrd="0" presId="urn:microsoft.com/office/officeart/2005/8/layout/cycle2"/>
    <dgm:cxn modelId="{C6D49AB2-3C9E-4D08-B651-1B91276CEB0A}" type="presOf" srcId="{83393FDD-CF97-461C-9B34-92F9DDC06D77}" destId="{6E4F827E-7A2E-45C8-84C9-7878EB571C05}" srcOrd="0" destOrd="0" presId="urn:microsoft.com/office/officeart/2005/8/layout/cycle2"/>
    <dgm:cxn modelId="{66DF0D4A-B162-45B6-92A3-F30436C2CF3F}" srcId="{B93B88DB-5C27-4850-898D-680151D13D46}" destId="{91423F6A-D867-4ED2-9661-D1BAB859F993}" srcOrd="1" destOrd="0" parTransId="{BB900C3F-2E43-40C2-AE06-C44AC8DA267E}" sibTransId="{DDE9C2D2-AE94-4BF1-AE46-1F4340E3C76C}"/>
    <dgm:cxn modelId="{0198932F-471A-426F-8E69-21FC8628B211}" type="presParOf" srcId="{1D2FAC81-89AE-4910-9803-2ED1BB0DE4D7}" destId="{999E69C0-C767-4FDF-B2A0-BB5C278646CB}" srcOrd="0" destOrd="0" presId="urn:microsoft.com/office/officeart/2005/8/layout/cycle2"/>
    <dgm:cxn modelId="{719A74E3-F932-4B9B-BBF1-C28D6C515A3F}" type="presParOf" srcId="{1D2FAC81-89AE-4910-9803-2ED1BB0DE4D7}" destId="{6E4F827E-7A2E-45C8-84C9-7878EB571C05}" srcOrd="1" destOrd="0" presId="urn:microsoft.com/office/officeart/2005/8/layout/cycle2"/>
    <dgm:cxn modelId="{1FF2041F-0D4C-4C01-92B4-6838129B6E12}" type="presParOf" srcId="{6E4F827E-7A2E-45C8-84C9-7878EB571C05}" destId="{FEF0A958-8866-4FB7-8418-031456CCAF2E}" srcOrd="0" destOrd="0" presId="urn:microsoft.com/office/officeart/2005/8/layout/cycle2"/>
    <dgm:cxn modelId="{6B566F2D-5EB7-4348-8567-034392D82ED3}" type="presParOf" srcId="{1D2FAC81-89AE-4910-9803-2ED1BB0DE4D7}" destId="{4F6C42E4-C173-433E-A0F2-6B313E3CC04E}" srcOrd="2" destOrd="0" presId="urn:microsoft.com/office/officeart/2005/8/layout/cycle2"/>
    <dgm:cxn modelId="{042BFC18-21E4-46BA-BE7D-40CBC10A76B0}" type="presParOf" srcId="{1D2FAC81-89AE-4910-9803-2ED1BB0DE4D7}" destId="{AC0019A5-BB78-4AAD-BBA6-FE000552E6A9}" srcOrd="3" destOrd="0" presId="urn:microsoft.com/office/officeart/2005/8/layout/cycle2"/>
    <dgm:cxn modelId="{F731C810-9FF8-49ED-BE6F-E47B751EFE58}" type="presParOf" srcId="{AC0019A5-BB78-4AAD-BBA6-FE000552E6A9}" destId="{D3666E61-AC78-4A30-B978-3EB9B04CE109}" srcOrd="0" destOrd="0" presId="urn:microsoft.com/office/officeart/2005/8/layout/cycle2"/>
    <dgm:cxn modelId="{1E49B28C-C598-46D0-9257-9D3F816BB395}" type="presParOf" srcId="{1D2FAC81-89AE-4910-9803-2ED1BB0DE4D7}" destId="{A56012C2-0200-4567-BB70-04EF925434AB}" srcOrd="4" destOrd="0" presId="urn:microsoft.com/office/officeart/2005/8/layout/cycle2"/>
    <dgm:cxn modelId="{1672D6D5-6460-4FC1-918D-3FE62E22237C}" type="presParOf" srcId="{1D2FAC81-89AE-4910-9803-2ED1BB0DE4D7}" destId="{CB8BBFBB-73B5-4962-9B63-A651D0A00422}" srcOrd="5" destOrd="0" presId="urn:microsoft.com/office/officeart/2005/8/layout/cycle2"/>
    <dgm:cxn modelId="{068007C4-A89F-4E32-AFF6-F358E0825C08}" type="presParOf" srcId="{CB8BBFBB-73B5-4962-9B63-A651D0A00422}" destId="{3F166D16-81C7-4570-B521-67D069F9E49A}" srcOrd="0" destOrd="0" presId="urn:microsoft.com/office/officeart/2005/8/layout/cycle2"/>
    <dgm:cxn modelId="{5314A497-1C4D-4C95-84F4-09B7122E7DED}" type="presParOf" srcId="{1D2FAC81-89AE-4910-9803-2ED1BB0DE4D7}" destId="{68ECC877-7728-4E3E-8412-C79F83CBCF92}" srcOrd="6" destOrd="0" presId="urn:microsoft.com/office/officeart/2005/8/layout/cycle2"/>
    <dgm:cxn modelId="{92D5DCC9-9E84-4628-995E-F9DD62C97D60}" type="presParOf" srcId="{1D2FAC81-89AE-4910-9803-2ED1BB0DE4D7}" destId="{3C63516F-F28D-4715-B074-2A62DBE92DA0}" srcOrd="7" destOrd="0" presId="urn:microsoft.com/office/officeart/2005/8/layout/cycle2"/>
    <dgm:cxn modelId="{E84BD32D-A952-4A98-9878-AEC471845595}" type="presParOf" srcId="{3C63516F-F28D-4715-B074-2A62DBE92DA0}" destId="{84714FCD-4097-45B2-9B4D-9404A7F6A2EC}" srcOrd="0" destOrd="0" presId="urn:microsoft.com/office/officeart/2005/8/layout/cycle2"/>
    <dgm:cxn modelId="{25EE8245-5B4A-48EC-B98C-586655573860}" type="presParOf" srcId="{1D2FAC81-89AE-4910-9803-2ED1BB0DE4D7}" destId="{9EECBA94-0C97-4B52-8AC2-E02F841AEF18}" srcOrd="8" destOrd="0" presId="urn:microsoft.com/office/officeart/2005/8/layout/cycle2"/>
    <dgm:cxn modelId="{4D7686A9-55D0-40DE-9F0E-5D1FA134D61C}" type="presParOf" srcId="{1D2FAC81-89AE-4910-9803-2ED1BB0DE4D7}" destId="{E4A0E70D-1B14-4F81-B1A4-795362F16F62}" srcOrd="9" destOrd="0" presId="urn:microsoft.com/office/officeart/2005/8/layout/cycle2"/>
    <dgm:cxn modelId="{D362464A-87A4-4B3D-AA83-8BAE5250B965}" type="presParOf" srcId="{E4A0E70D-1B14-4F81-B1A4-795362F16F62}" destId="{6D7F54D0-DACA-4C61-8459-638B6900B017}" srcOrd="0" destOrd="0" presId="urn:microsoft.com/office/officeart/2005/8/layout/cycle2"/>
    <dgm:cxn modelId="{63C78444-6EBC-42FA-A1A3-1CF9D713FC82}" type="presParOf" srcId="{1D2FAC81-89AE-4910-9803-2ED1BB0DE4D7}" destId="{DA6F0C0D-B01F-486A-93F3-BCBC867F2F48}" srcOrd="10" destOrd="0" presId="urn:microsoft.com/office/officeart/2005/8/layout/cycle2"/>
    <dgm:cxn modelId="{479EE8CA-B1F0-4E76-9FB7-6C1FE0C50778}" type="presParOf" srcId="{1D2FAC81-89AE-4910-9803-2ED1BB0DE4D7}" destId="{48D4EA50-1C74-43C5-8C3F-78BC2B98BE5B}" srcOrd="11" destOrd="0" presId="urn:microsoft.com/office/officeart/2005/8/layout/cycle2"/>
    <dgm:cxn modelId="{8BE8407B-54EA-49BD-9223-9B79D7843DA6}" type="presParOf" srcId="{48D4EA50-1C74-43C5-8C3F-78BC2B98BE5B}" destId="{A1F63EA6-8CEB-42D1-B626-04DD8CFD26D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E69C0-C767-4FDF-B2A0-BB5C278646CB}">
      <dsp:nvSpPr>
        <dsp:cNvPr id="0" name=""/>
        <dsp:cNvSpPr/>
      </dsp:nvSpPr>
      <dsp:spPr>
        <a:xfrm>
          <a:off x="1497347" y="1382"/>
          <a:ext cx="764505" cy="76450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Ideas</a:t>
          </a:r>
        </a:p>
      </dsp:txBody>
      <dsp:txXfrm>
        <a:off x="1609306" y="113341"/>
        <a:ext cx="540587" cy="540587"/>
      </dsp:txXfrm>
    </dsp:sp>
    <dsp:sp modelId="{6E4F827E-7A2E-45C8-84C9-7878EB571C05}">
      <dsp:nvSpPr>
        <dsp:cNvPr id="0" name=""/>
        <dsp:cNvSpPr/>
      </dsp:nvSpPr>
      <dsp:spPr>
        <a:xfrm rot="1800000">
          <a:off x="2270014" y="538629"/>
          <a:ext cx="202991" cy="2580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2274093" y="575009"/>
        <a:ext cx="142094" cy="154812"/>
      </dsp:txXfrm>
    </dsp:sp>
    <dsp:sp modelId="{4F6C42E4-C173-433E-A0F2-6B313E3CC04E}">
      <dsp:nvSpPr>
        <dsp:cNvPr id="0" name=""/>
        <dsp:cNvSpPr/>
      </dsp:nvSpPr>
      <dsp:spPr>
        <a:xfrm>
          <a:off x="2491119" y="575136"/>
          <a:ext cx="764505" cy="76450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Build</a:t>
          </a:r>
          <a:endParaRPr lang="en-CA" sz="1000" kern="1200" dirty="0"/>
        </a:p>
      </dsp:txBody>
      <dsp:txXfrm>
        <a:off x="2603078" y="687095"/>
        <a:ext cx="540587" cy="540587"/>
      </dsp:txXfrm>
    </dsp:sp>
    <dsp:sp modelId="{AC0019A5-BB78-4AAD-BBA6-FE000552E6A9}">
      <dsp:nvSpPr>
        <dsp:cNvPr id="0" name=""/>
        <dsp:cNvSpPr/>
      </dsp:nvSpPr>
      <dsp:spPr>
        <a:xfrm rot="5400000">
          <a:off x="2771875" y="1396388"/>
          <a:ext cx="202991" cy="2580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4101"/>
            <a:satOff val="-13802"/>
            <a:lumOff val="94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2802324" y="1417544"/>
        <a:ext cx="142094" cy="154812"/>
      </dsp:txXfrm>
    </dsp:sp>
    <dsp:sp modelId="{A56012C2-0200-4567-BB70-04EF925434AB}">
      <dsp:nvSpPr>
        <dsp:cNvPr id="0" name=""/>
        <dsp:cNvSpPr/>
      </dsp:nvSpPr>
      <dsp:spPr>
        <a:xfrm>
          <a:off x="2491119" y="1722645"/>
          <a:ext cx="764505" cy="76450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Product</a:t>
          </a:r>
          <a:endParaRPr lang="en-CA" sz="1000" kern="1200" dirty="0"/>
        </a:p>
      </dsp:txBody>
      <dsp:txXfrm>
        <a:off x="2603078" y="1834604"/>
        <a:ext cx="540587" cy="540587"/>
      </dsp:txXfrm>
    </dsp:sp>
    <dsp:sp modelId="{CB8BBFBB-73B5-4962-9B63-A651D0A00422}">
      <dsp:nvSpPr>
        <dsp:cNvPr id="0" name=""/>
        <dsp:cNvSpPr/>
      </dsp:nvSpPr>
      <dsp:spPr>
        <a:xfrm rot="9000000">
          <a:off x="2279965" y="2259892"/>
          <a:ext cx="202991" cy="2580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08202"/>
            <a:satOff val="-27605"/>
            <a:lumOff val="189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 rot="10800000">
        <a:off x="2336783" y="2296272"/>
        <a:ext cx="142094" cy="154812"/>
      </dsp:txXfrm>
    </dsp:sp>
    <dsp:sp modelId="{68ECC877-7728-4E3E-8412-C79F83CBCF92}">
      <dsp:nvSpPr>
        <dsp:cNvPr id="0" name=""/>
        <dsp:cNvSpPr/>
      </dsp:nvSpPr>
      <dsp:spPr>
        <a:xfrm>
          <a:off x="1497347" y="2296399"/>
          <a:ext cx="764505" cy="76450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Measure</a:t>
          </a:r>
          <a:endParaRPr lang="en-CA" sz="1000" kern="1200" dirty="0"/>
        </a:p>
      </dsp:txBody>
      <dsp:txXfrm>
        <a:off x="1609306" y="2408358"/>
        <a:ext cx="540587" cy="540587"/>
      </dsp:txXfrm>
    </dsp:sp>
    <dsp:sp modelId="{3C63516F-F28D-4715-B074-2A62DBE92DA0}">
      <dsp:nvSpPr>
        <dsp:cNvPr id="0" name=""/>
        <dsp:cNvSpPr/>
      </dsp:nvSpPr>
      <dsp:spPr>
        <a:xfrm rot="12600000">
          <a:off x="1286193" y="2265637"/>
          <a:ext cx="202991" cy="2580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62303"/>
            <a:satOff val="-41407"/>
            <a:lumOff val="283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 rot="10800000">
        <a:off x="1343011" y="2332465"/>
        <a:ext cx="142094" cy="154812"/>
      </dsp:txXfrm>
    </dsp:sp>
    <dsp:sp modelId="{9EECBA94-0C97-4B52-8AC2-E02F841AEF18}">
      <dsp:nvSpPr>
        <dsp:cNvPr id="0" name=""/>
        <dsp:cNvSpPr/>
      </dsp:nvSpPr>
      <dsp:spPr>
        <a:xfrm>
          <a:off x="503575" y="1722645"/>
          <a:ext cx="764505" cy="76450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Data</a:t>
          </a:r>
          <a:endParaRPr lang="en-CA" sz="1000" kern="1200" dirty="0"/>
        </a:p>
      </dsp:txBody>
      <dsp:txXfrm>
        <a:off x="615534" y="1834604"/>
        <a:ext cx="540587" cy="540587"/>
      </dsp:txXfrm>
    </dsp:sp>
    <dsp:sp modelId="{E4A0E70D-1B14-4F81-B1A4-795362F16F62}">
      <dsp:nvSpPr>
        <dsp:cNvPr id="0" name=""/>
        <dsp:cNvSpPr/>
      </dsp:nvSpPr>
      <dsp:spPr>
        <a:xfrm rot="16200000">
          <a:off x="784332" y="1407878"/>
          <a:ext cx="202991" cy="2580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16404"/>
            <a:satOff val="-55210"/>
            <a:lumOff val="378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814781" y="1489931"/>
        <a:ext cx="142094" cy="154812"/>
      </dsp:txXfrm>
    </dsp:sp>
    <dsp:sp modelId="{DA6F0C0D-B01F-486A-93F3-BCBC867F2F48}">
      <dsp:nvSpPr>
        <dsp:cNvPr id="0" name=""/>
        <dsp:cNvSpPr/>
      </dsp:nvSpPr>
      <dsp:spPr>
        <a:xfrm>
          <a:off x="503575" y="575136"/>
          <a:ext cx="764505" cy="76450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Learn</a:t>
          </a:r>
          <a:endParaRPr lang="en-CA" sz="1000" kern="1200" dirty="0"/>
        </a:p>
      </dsp:txBody>
      <dsp:txXfrm>
        <a:off x="615534" y="687095"/>
        <a:ext cx="540587" cy="540587"/>
      </dsp:txXfrm>
    </dsp:sp>
    <dsp:sp modelId="{48D4EA50-1C74-43C5-8C3F-78BC2B98BE5B}">
      <dsp:nvSpPr>
        <dsp:cNvPr id="0" name=""/>
        <dsp:cNvSpPr/>
      </dsp:nvSpPr>
      <dsp:spPr>
        <a:xfrm rot="19800000">
          <a:off x="1276242" y="544374"/>
          <a:ext cx="202991" cy="2580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70504"/>
            <a:satOff val="-69012"/>
            <a:lumOff val="472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1280321" y="611202"/>
        <a:ext cx="142094" cy="154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6B5F8-65FF-4FA9-A31B-B839A6245DCB}">
      <dsp:nvSpPr>
        <dsp:cNvPr id="0" name=""/>
        <dsp:cNvSpPr/>
      </dsp:nvSpPr>
      <dsp:spPr>
        <a:xfrm rot="5400000">
          <a:off x="-128965" y="130542"/>
          <a:ext cx="859772" cy="6018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/>
            <a:t>Forming</a:t>
          </a:r>
          <a:endParaRPr lang="en-CA" sz="900" kern="1200" dirty="0"/>
        </a:p>
      </dsp:txBody>
      <dsp:txXfrm rot="-5400000">
        <a:off x="1" y="302498"/>
        <a:ext cx="601841" cy="257931"/>
      </dsp:txXfrm>
    </dsp:sp>
    <dsp:sp modelId="{081E488B-67E7-463F-888F-435F3A9844E2}">
      <dsp:nvSpPr>
        <dsp:cNvPr id="0" name=""/>
        <dsp:cNvSpPr/>
      </dsp:nvSpPr>
      <dsp:spPr>
        <a:xfrm rot="5400000">
          <a:off x="1901094" y="-1297676"/>
          <a:ext cx="558852" cy="31573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kern="1200" dirty="0" smtClean="0"/>
            <a:t>Team tries to adopt change</a:t>
          </a:r>
          <a:endParaRPr lang="en-CA" sz="1600" kern="1200" dirty="0"/>
        </a:p>
      </dsp:txBody>
      <dsp:txXfrm rot="-5400000">
        <a:off x="601842" y="28857"/>
        <a:ext cx="3130077" cy="504290"/>
      </dsp:txXfrm>
    </dsp:sp>
    <dsp:sp modelId="{B7F143F7-8B99-42D0-8C95-838884757360}">
      <dsp:nvSpPr>
        <dsp:cNvPr id="0" name=""/>
        <dsp:cNvSpPr/>
      </dsp:nvSpPr>
      <dsp:spPr>
        <a:xfrm rot="5400000">
          <a:off x="-128965" y="863662"/>
          <a:ext cx="859772" cy="6018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/>
            <a:t>Storming</a:t>
          </a:r>
          <a:endParaRPr lang="en-CA" sz="900" kern="1200" dirty="0"/>
        </a:p>
      </dsp:txBody>
      <dsp:txXfrm rot="-5400000">
        <a:off x="1" y="1035618"/>
        <a:ext cx="601841" cy="257931"/>
      </dsp:txXfrm>
    </dsp:sp>
    <dsp:sp modelId="{DCFB457A-4244-42DE-8C9E-1D8FF5DB1AF1}">
      <dsp:nvSpPr>
        <dsp:cNvPr id="0" name=""/>
        <dsp:cNvSpPr/>
      </dsp:nvSpPr>
      <dsp:spPr>
        <a:xfrm rot="5400000">
          <a:off x="1901094" y="-564556"/>
          <a:ext cx="558852" cy="31573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kern="1200" dirty="0" smtClean="0"/>
            <a:t>Change raises challenges</a:t>
          </a:r>
          <a:endParaRPr lang="en-CA" sz="1600" kern="1200" dirty="0"/>
        </a:p>
      </dsp:txBody>
      <dsp:txXfrm rot="-5400000">
        <a:off x="601842" y="761977"/>
        <a:ext cx="3130077" cy="504290"/>
      </dsp:txXfrm>
    </dsp:sp>
    <dsp:sp modelId="{0B3E34DE-CE17-499C-A47E-D5ECD1C1751F}">
      <dsp:nvSpPr>
        <dsp:cNvPr id="0" name=""/>
        <dsp:cNvSpPr/>
      </dsp:nvSpPr>
      <dsp:spPr>
        <a:xfrm rot="5400000">
          <a:off x="-128965" y="1596783"/>
          <a:ext cx="859772" cy="6018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/>
            <a:t>Norming</a:t>
          </a:r>
          <a:endParaRPr lang="en-CA" sz="900" kern="1200" dirty="0"/>
        </a:p>
      </dsp:txBody>
      <dsp:txXfrm rot="-5400000">
        <a:off x="1" y="1768739"/>
        <a:ext cx="601841" cy="257931"/>
      </dsp:txXfrm>
    </dsp:sp>
    <dsp:sp modelId="{4864F976-16D0-4B32-8FB8-66BC73A9729C}">
      <dsp:nvSpPr>
        <dsp:cNvPr id="0" name=""/>
        <dsp:cNvSpPr/>
      </dsp:nvSpPr>
      <dsp:spPr>
        <a:xfrm rot="5400000">
          <a:off x="1901094" y="168563"/>
          <a:ext cx="558852" cy="31573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kern="1200" dirty="0" smtClean="0"/>
            <a:t>Team has adapted to change</a:t>
          </a:r>
          <a:endParaRPr lang="en-CA" sz="1600" kern="1200" dirty="0"/>
        </a:p>
      </dsp:txBody>
      <dsp:txXfrm rot="-5400000">
        <a:off x="601842" y="1495097"/>
        <a:ext cx="3130077" cy="504290"/>
      </dsp:txXfrm>
    </dsp:sp>
    <dsp:sp modelId="{C0FDAF39-2A94-4D76-BFEA-675B52A069C5}">
      <dsp:nvSpPr>
        <dsp:cNvPr id="0" name=""/>
        <dsp:cNvSpPr/>
      </dsp:nvSpPr>
      <dsp:spPr>
        <a:xfrm rot="5400000">
          <a:off x="-128965" y="2329903"/>
          <a:ext cx="859772" cy="6018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/>
            <a:t>Performing</a:t>
          </a:r>
          <a:endParaRPr lang="en-CA" sz="900" kern="1200" dirty="0"/>
        </a:p>
      </dsp:txBody>
      <dsp:txXfrm rot="-5400000">
        <a:off x="1" y="2501859"/>
        <a:ext cx="601841" cy="257931"/>
      </dsp:txXfrm>
    </dsp:sp>
    <dsp:sp modelId="{FB808333-5B65-4FF2-B422-A228BBB0C364}">
      <dsp:nvSpPr>
        <dsp:cNvPr id="0" name=""/>
        <dsp:cNvSpPr/>
      </dsp:nvSpPr>
      <dsp:spPr>
        <a:xfrm rot="5400000">
          <a:off x="1901094" y="901684"/>
          <a:ext cx="558852" cy="31573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600" kern="1200" dirty="0" smtClean="0"/>
            <a:t>Change improves performance</a:t>
          </a:r>
          <a:endParaRPr lang="en-CA" sz="1600" kern="1200" dirty="0"/>
        </a:p>
      </dsp:txBody>
      <dsp:txXfrm rot="-5400000">
        <a:off x="601842" y="2228218"/>
        <a:ext cx="3130077" cy="5042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A6BB47-483B-4A76-AECD-DB6F9C7D9B76}">
      <dsp:nvSpPr>
        <dsp:cNvPr id="0" name=""/>
        <dsp:cNvSpPr/>
      </dsp:nvSpPr>
      <dsp:spPr>
        <a:xfrm rot="5400000">
          <a:off x="4984577" y="-2112460"/>
          <a:ext cx="594494" cy="49711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500" b="1" i="0" kern="1200" smtClean="0"/>
            <a:t>Impact:</a:t>
          </a:r>
          <a:r>
            <a:rPr lang="en-CA" sz="1500" b="0" i="0" kern="1200" smtClean="0"/>
            <a:t> Short and rapid path for fixes to production.</a:t>
          </a:r>
          <a:endParaRPr lang="en-CA" sz="1500" kern="1200"/>
        </a:p>
      </dsp:txBody>
      <dsp:txXfrm rot="-5400000">
        <a:off x="2796261" y="104877"/>
        <a:ext cx="4942107" cy="536452"/>
      </dsp:txXfrm>
    </dsp:sp>
    <dsp:sp modelId="{41342F00-BF64-47D9-B1EF-77ADD0038E94}">
      <dsp:nvSpPr>
        <dsp:cNvPr id="0" name=""/>
        <dsp:cNvSpPr/>
      </dsp:nvSpPr>
      <dsp:spPr>
        <a:xfrm>
          <a:off x="0" y="1545"/>
          <a:ext cx="2796260" cy="7431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b="0" i="0" kern="1200" smtClean="0"/>
            <a:t>Mean Time to Recover (MTTR)</a:t>
          </a:r>
          <a:endParaRPr lang="en-CA" sz="1900" kern="1200"/>
        </a:p>
      </dsp:txBody>
      <dsp:txXfrm>
        <a:off x="36276" y="37821"/>
        <a:ext cx="2723708" cy="670566"/>
      </dsp:txXfrm>
    </dsp:sp>
    <dsp:sp modelId="{C5709D3E-B19D-465E-885B-EE5596FCA7DE}">
      <dsp:nvSpPr>
        <dsp:cNvPr id="0" name=""/>
        <dsp:cNvSpPr/>
      </dsp:nvSpPr>
      <dsp:spPr>
        <a:xfrm rot="5400000">
          <a:off x="4984577" y="-1332186"/>
          <a:ext cx="594494" cy="49711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500" b="1" i="0" kern="1200" dirty="0" smtClean="0"/>
            <a:t>Impact:</a:t>
          </a:r>
          <a:r>
            <a:rPr lang="en-CA" sz="1500" b="0" i="0" kern="1200" dirty="0" smtClean="0"/>
            <a:t> Smaller batches and optimized requirements and testing processes.</a:t>
          </a:r>
          <a:endParaRPr lang="en-CA" sz="1500" kern="1200" dirty="0"/>
        </a:p>
      </dsp:txBody>
      <dsp:txXfrm rot="-5400000">
        <a:off x="2796261" y="885151"/>
        <a:ext cx="4942107" cy="536452"/>
      </dsp:txXfrm>
    </dsp:sp>
    <dsp:sp modelId="{3638BCD8-9C70-4153-8F8A-C99B7A728157}">
      <dsp:nvSpPr>
        <dsp:cNvPr id="0" name=""/>
        <dsp:cNvSpPr/>
      </dsp:nvSpPr>
      <dsp:spPr>
        <a:xfrm>
          <a:off x="0" y="781819"/>
          <a:ext cx="2796260" cy="7431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b="0" i="0" kern="1200" smtClean="0"/>
            <a:t>Lead time</a:t>
          </a:r>
          <a:endParaRPr lang="en-CA" sz="1900" kern="1200"/>
        </a:p>
      </dsp:txBody>
      <dsp:txXfrm>
        <a:off x="36276" y="818095"/>
        <a:ext cx="2723708" cy="670566"/>
      </dsp:txXfrm>
    </dsp:sp>
    <dsp:sp modelId="{7014585F-CB98-402A-91E7-85C302852B72}">
      <dsp:nvSpPr>
        <dsp:cNvPr id="0" name=""/>
        <dsp:cNvSpPr/>
      </dsp:nvSpPr>
      <dsp:spPr>
        <a:xfrm rot="5400000">
          <a:off x="4984577" y="-551911"/>
          <a:ext cx="594494" cy="49711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500" b="1" kern="1200" dirty="0" smtClean="0"/>
            <a:t>Impact: </a:t>
          </a:r>
          <a:r>
            <a:rPr lang="en-CA" sz="1500" b="0" kern="1200" dirty="0" smtClean="0"/>
            <a:t>Smaller low-risk changes deployed more often.</a:t>
          </a:r>
          <a:endParaRPr lang="en-CA" sz="1500" b="1" kern="1200" dirty="0"/>
        </a:p>
      </dsp:txBody>
      <dsp:txXfrm rot="-5400000">
        <a:off x="2796261" y="1665426"/>
        <a:ext cx="4942107" cy="536452"/>
      </dsp:txXfrm>
    </dsp:sp>
    <dsp:sp modelId="{F14DB89B-CD48-4D75-9064-902F0A8A33C1}">
      <dsp:nvSpPr>
        <dsp:cNvPr id="0" name=""/>
        <dsp:cNvSpPr/>
      </dsp:nvSpPr>
      <dsp:spPr>
        <a:xfrm>
          <a:off x="0" y="1562093"/>
          <a:ext cx="2796260" cy="7431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b="0" i="0" kern="1200" dirty="0" smtClean="0"/>
            <a:t>Deployment Success Percentage</a:t>
          </a:r>
          <a:endParaRPr lang="en-CA" sz="1900" kern="1200" dirty="0"/>
        </a:p>
      </dsp:txBody>
      <dsp:txXfrm>
        <a:off x="36276" y="1598369"/>
        <a:ext cx="2723708" cy="670566"/>
      </dsp:txXfrm>
    </dsp:sp>
    <dsp:sp modelId="{5589DB17-6DB8-475E-B05D-72F81CA13BBC}">
      <dsp:nvSpPr>
        <dsp:cNvPr id="0" name=""/>
        <dsp:cNvSpPr/>
      </dsp:nvSpPr>
      <dsp:spPr>
        <a:xfrm rot="5400000">
          <a:off x="4984577" y="228362"/>
          <a:ext cx="594494" cy="49711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500" b="1" kern="1200" dirty="0" smtClean="0"/>
            <a:t>Impact: </a:t>
          </a:r>
          <a:r>
            <a:rPr lang="en-CA" sz="1500" b="0" kern="1200" dirty="0" smtClean="0"/>
            <a:t>Processes support smaller, parallel projects.</a:t>
          </a:r>
          <a:endParaRPr lang="en-CA" sz="1500" b="1" kern="1200" dirty="0"/>
        </a:p>
      </dsp:txBody>
      <dsp:txXfrm rot="-5400000">
        <a:off x="2796261" y="2445700"/>
        <a:ext cx="4942107" cy="536452"/>
      </dsp:txXfrm>
    </dsp:sp>
    <dsp:sp modelId="{4A5EB59E-F8CF-4694-89B8-A1EA5743D0F8}">
      <dsp:nvSpPr>
        <dsp:cNvPr id="0" name=""/>
        <dsp:cNvSpPr/>
      </dsp:nvSpPr>
      <dsp:spPr>
        <a:xfrm>
          <a:off x="0" y="2342367"/>
          <a:ext cx="2796260" cy="7431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b="0" i="0" kern="1200" dirty="0" smtClean="0"/>
            <a:t>Projects Completed per Quarter</a:t>
          </a:r>
          <a:endParaRPr lang="en-CA" sz="1900" kern="1200" dirty="0"/>
        </a:p>
      </dsp:txBody>
      <dsp:txXfrm>
        <a:off x="36276" y="2378643"/>
        <a:ext cx="2723708" cy="6705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E69C0-C767-4FDF-B2A0-BB5C278646CB}">
      <dsp:nvSpPr>
        <dsp:cNvPr id="0" name=""/>
        <dsp:cNvSpPr/>
      </dsp:nvSpPr>
      <dsp:spPr>
        <a:xfrm>
          <a:off x="1493901" y="990"/>
          <a:ext cx="765046" cy="76504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Ideas</a:t>
          </a:r>
        </a:p>
      </dsp:txBody>
      <dsp:txXfrm>
        <a:off x="1605939" y="113028"/>
        <a:ext cx="540970" cy="540970"/>
      </dsp:txXfrm>
    </dsp:sp>
    <dsp:sp modelId="{6E4F827E-7A2E-45C8-84C9-7878EB571C05}">
      <dsp:nvSpPr>
        <dsp:cNvPr id="0" name=""/>
        <dsp:cNvSpPr/>
      </dsp:nvSpPr>
      <dsp:spPr>
        <a:xfrm rot="1800000">
          <a:off x="2267008" y="538450"/>
          <a:ext cx="202769" cy="258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2271083" y="574883"/>
        <a:ext cx="141938" cy="154921"/>
      </dsp:txXfrm>
    </dsp:sp>
    <dsp:sp modelId="{4F6C42E4-C173-433E-A0F2-6B313E3CC04E}">
      <dsp:nvSpPr>
        <dsp:cNvPr id="0" name=""/>
        <dsp:cNvSpPr/>
      </dsp:nvSpPr>
      <dsp:spPr>
        <a:xfrm>
          <a:off x="2487778" y="574805"/>
          <a:ext cx="765046" cy="76504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Build</a:t>
          </a:r>
          <a:endParaRPr lang="en-CA" sz="1000" kern="1200" dirty="0"/>
        </a:p>
      </dsp:txBody>
      <dsp:txXfrm>
        <a:off x="2599816" y="686843"/>
        <a:ext cx="540970" cy="540970"/>
      </dsp:txXfrm>
    </dsp:sp>
    <dsp:sp modelId="{AC0019A5-BB78-4AAD-BBA6-FE000552E6A9}">
      <dsp:nvSpPr>
        <dsp:cNvPr id="0" name=""/>
        <dsp:cNvSpPr/>
      </dsp:nvSpPr>
      <dsp:spPr>
        <a:xfrm rot="5400000">
          <a:off x="2768916" y="1396303"/>
          <a:ext cx="202769" cy="258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4101"/>
            <a:satOff val="-13802"/>
            <a:lumOff val="94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2799332" y="1417529"/>
        <a:ext cx="141938" cy="154921"/>
      </dsp:txXfrm>
    </dsp:sp>
    <dsp:sp modelId="{A56012C2-0200-4567-BB70-04EF925434AB}">
      <dsp:nvSpPr>
        <dsp:cNvPr id="0" name=""/>
        <dsp:cNvSpPr/>
      </dsp:nvSpPr>
      <dsp:spPr>
        <a:xfrm>
          <a:off x="2487778" y="1722435"/>
          <a:ext cx="765046" cy="76504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Product</a:t>
          </a:r>
          <a:endParaRPr lang="en-CA" sz="1000" kern="1200" dirty="0"/>
        </a:p>
      </dsp:txBody>
      <dsp:txXfrm>
        <a:off x="2599816" y="1834473"/>
        <a:ext cx="540970" cy="540970"/>
      </dsp:txXfrm>
    </dsp:sp>
    <dsp:sp modelId="{CB8BBFBB-73B5-4962-9B63-A651D0A00422}">
      <dsp:nvSpPr>
        <dsp:cNvPr id="0" name=""/>
        <dsp:cNvSpPr/>
      </dsp:nvSpPr>
      <dsp:spPr>
        <a:xfrm rot="9000000">
          <a:off x="2276948" y="2259894"/>
          <a:ext cx="202769" cy="258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08202"/>
            <a:satOff val="-27605"/>
            <a:lumOff val="189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 rot="10800000">
        <a:off x="2333704" y="2296327"/>
        <a:ext cx="141938" cy="154921"/>
      </dsp:txXfrm>
    </dsp:sp>
    <dsp:sp modelId="{68ECC877-7728-4E3E-8412-C79F83CBCF92}">
      <dsp:nvSpPr>
        <dsp:cNvPr id="0" name=""/>
        <dsp:cNvSpPr/>
      </dsp:nvSpPr>
      <dsp:spPr>
        <a:xfrm>
          <a:off x="1493901" y="2296249"/>
          <a:ext cx="765046" cy="76504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Measure</a:t>
          </a:r>
          <a:endParaRPr lang="en-CA" sz="1000" kern="1200" dirty="0"/>
        </a:p>
      </dsp:txBody>
      <dsp:txXfrm>
        <a:off x="1605939" y="2408287"/>
        <a:ext cx="540970" cy="540970"/>
      </dsp:txXfrm>
    </dsp:sp>
    <dsp:sp modelId="{3C63516F-F28D-4715-B074-2A62DBE92DA0}">
      <dsp:nvSpPr>
        <dsp:cNvPr id="0" name=""/>
        <dsp:cNvSpPr/>
      </dsp:nvSpPr>
      <dsp:spPr>
        <a:xfrm rot="12600000">
          <a:off x="1283072" y="2265633"/>
          <a:ext cx="202769" cy="258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62303"/>
            <a:satOff val="-41407"/>
            <a:lumOff val="283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 rot="10800000">
        <a:off x="1339828" y="2332482"/>
        <a:ext cx="141938" cy="154921"/>
      </dsp:txXfrm>
    </dsp:sp>
    <dsp:sp modelId="{9EECBA94-0C97-4B52-8AC2-E02F841AEF18}">
      <dsp:nvSpPr>
        <dsp:cNvPr id="0" name=""/>
        <dsp:cNvSpPr/>
      </dsp:nvSpPr>
      <dsp:spPr>
        <a:xfrm>
          <a:off x="500025" y="1722435"/>
          <a:ext cx="765046" cy="76504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Data</a:t>
          </a:r>
          <a:endParaRPr lang="en-CA" sz="1000" kern="1200" dirty="0"/>
        </a:p>
      </dsp:txBody>
      <dsp:txXfrm>
        <a:off x="612063" y="1834473"/>
        <a:ext cx="540970" cy="540970"/>
      </dsp:txXfrm>
    </dsp:sp>
    <dsp:sp modelId="{E4A0E70D-1B14-4F81-B1A4-795362F16F62}">
      <dsp:nvSpPr>
        <dsp:cNvPr id="0" name=""/>
        <dsp:cNvSpPr/>
      </dsp:nvSpPr>
      <dsp:spPr>
        <a:xfrm rot="16200000">
          <a:off x="781164" y="1407780"/>
          <a:ext cx="202769" cy="258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16404"/>
            <a:satOff val="-55210"/>
            <a:lumOff val="378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811580" y="1489837"/>
        <a:ext cx="141938" cy="154921"/>
      </dsp:txXfrm>
    </dsp:sp>
    <dsp:sp modelId="{DA6F0C0D-B01F-486A-93F3-BCBC867F2F48}">
      <dsp:nvSpPr>
        <dsp:cNvPr id="0" name=""/>
        <dsp:cNvSpPr/>
      </dsp:nvSpPr>
      <dsp:spPr>
        <a:xfrm>
          <a:off x="500025" y="574805"/>
          <a:ext cx="765046" cy="76504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 smtClean="0"/>
            <a:t>Learn</a:t>
          </a:r>
          <a:endParaRPr lang="en-CA" sz="1000" kern="1200" dirty="0"/>
        </a:p>
      </dsp:txBody>
      <dsp:txXfrm>
        <a:off x="612063" y="686843"/>
        <a:ext cx="540970" cy="540970"/>
      </dsp:txXfrm>
    </dsp:sp>
    <dsp:sp modelId="{48D4EA50-1C74-43C5-8C3F-78BC2B98BE5B}">
      <dsp:nvSpPr>
        <dsp:cNvPr id="0" name=""/>
        <dsp:cNvSpPr/>
      </dsp:nvSpPr>
      <dsp:spPr>
        <a:xfrm rot="19800000">
          <a:off x="1273132" y="544189"/>
          <a:ext cx="202769" cy="258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70504"/>
            <a:satOff val="-69012"/>
            <a:lumOff val="472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/>
        </a:p>
      </dsp:txBody>
      <dsp:txXfrm>
        <a:off x="1277207" y="611038"/>
        <a:ext cx="141938" cy="154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B19EE-A7DC-E64E-B161-F50C538192BD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241AE-2E90-2B4F-8BF6-B11172337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89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241AE-2E90-2B4F-8BF6-B11172337F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92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there are fewer items – center</a:t>
            </a:r>
            <a:r>
              <a:rPr lang="en-US" baseline="0" dirty="0" smtClean="0"/>
              <a:t> the agenda vertically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241AE-2E90-2B4F-8BF6-B11172337F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58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/>
          <p:cNvSpPr/>
          <p:nvPr userDrawn="1"/>
        </p:nvSpPr>
        <p:spPr>
          <a:xfrm>
            <a:off x="5294491" y="2851621"/>
            <a:ext cx="2484276" cy="2106235"/>
          </a:xfrm>
          <a:prstGeom prst="parallelogram">
            <a:avLst>
              <a:gd name="adj" fmla="val 67832"/>
            </a:avLst>
          </a:prstGeom>
          <a:solidFill>
            <a:schemeClr val="accent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sp>
        <p:nvSpPr>
          <p:cNvPr id="9" name="Parallelogram 8"/>
          <p:cNvSpPr/>
          <p:nvPr userDrawn="1"/>
        </p:nvSpPr>
        <p:spPr>
          <a:xfrm>
            <a:off x="3078468" y="-236378"/>
            <a:ext cx="6444826" cy="5824866"/>
          </a:xfrm>
          <a:prstGeom prst="parallelogram">
            <a:avLst>
              <a:gd name="adj" fmla="val 67832"/>
            </a:avLst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0495" y="1763713"/>
            <a:ext cx="6400800" cy="384833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1">
                    <a:lumMod val="85000"/>
                  </a:schemeClr>
                </a:solidFill>
                <a:latin typeface="Roboto Black"/>
                <a:cs typeface="Roboto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Parallelogram 9"/>
          <p:cNvSpPr/>
          <p:nvPr userDrawn="1"/>
        </p:nvSpPr>
        <p:spPr>
          <a:xfrm>
            <a:off x="6400206" y="3737092"/>
            <a:ext cx="1576073" cy="728576"/>
          </a:xfrm>
          <a:prstGeom prst="parallelogram">
            <a:avLst>
              <a:gd name="adj" fmla="val 67832"/>
            </a:avLst>
          </a:prstGeom>
          <a:solidFill>
            <a:schemeClr val="accent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sp>
        <p:nvSpPr>
          <p:cNvPr id="11" name="Parallelogram 10"/>
          <p:cNvSpPr/>
          <p:nvPr userDrawn="1"/>
        </p:nvSpPr>
        <p:spPr>
          <a:xfrm>
            <a:off x="6428692" y="4233327"/>
            <a:ext cx="929351" cy="478434"/>
          </a:xfrm>
          <a:prstGeom prst="parallelogram">
            <a:avLst>
              <a:gd name="adj" fmla="val 67832"/>
            </a:avLst>
          </a:prstGeom>
          <a:solidFill>
            <a:schemeClr val="accent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495" y="2157329"/>
            <a:ext cx="7772400" cy="1102519"/>
          </a:xfrm>
        </p:spPr>
        <p:txBody>
          <a:bodyPr>
            <a:normAutofit/>
          </a:bodyPr>
          <a:lstStyle>
            <a:lvl1pPr>
              <a:defRPr sz="2700" cap="all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495" y="4694093"/>
            <a:ext cx="1583925" cy="29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8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/>
          <p:cNvSpPr/>
          <p:nvPr userDrawn="1"/>
        </p:nvSpPr>
        <p:spPr>
          <a:xfrm>
            <a:off x="5229488" y="-33781"/>
            <a:ext cx="7437777" cy="5184072"/>
          </a:xfrm>
          <a:prstGeom prst="parallelogram">
            <a:avLst>
              <a:gd name="adj" fmla="val 29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dirty="0"/>
          </a:p>
        </p:txBody>
      </p:sp>
      <p:sp>
        <p:nvSpPr>
          <p:cNvPr id="2" name="Flowchart: Data 1"/>
          <p:cNvSpPr/>
          <p:nvPr userDrawn="1"/>
        </p:nvSpPr>
        <p:spPr>
          <a:xfrm>
            <a:off x="5053458" y="206666"/>
            <a:ext cx="6964118" cy="4724400"/>
          </a:xfrm>
          <a:prstGeom prst="flowChartInputOutpu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33439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- Nonlin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5197096" y="1505271"/>
            <a:ext cx="3492103" cy="290099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878" indent="0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755" indent="0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633" indent="0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511" indent="0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r>
              <a:rPr lang="en-US" sz="1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" pitchFamily="2" charset="0"/>
                <a:ea typeface="Roboto" pitchFamily="2" charset="0"/>
              </a:rPr>
              <a:t>non-linear creations </a:t>
            </a:r>
            <a:r>
              <a:rPr lang="en-US" sz="11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Roboto" pitchFamily="2" charset="0"/>
                <a:ea typeface="Roboto" pitchFamily="2" charset="0"/>
              </a:rPr>
              <a:t>inc.</a:t>
            </a:r>
            <a:r>
              <a:rPr lang="en-US" sz="1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" pitchFamily="2" charset="0"/>
                <a:ea typeface="Roboto" pitchFamily="2" charset="0"/>
              </a:rPr>
              <a:t> is global marketing and technology agency.  </a:t>
            </a:r>
            <a:endParaRPr lang="en-US" sz="1100" dirty="0">
              <a:solidFill>
                <a:prstClr val="black">
                  <a:lumMod val="85000"/>
                  <a:lumOff val="15000"/>
                </a:prstClr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5183527" y="960557"/>
            <a:ext cx="3492103" cy="439619"/>
          </a:xfrm>
        </p:spPr>
        <p:txBody>
          <a:bodyPr anchor="b">
            <a:noAutofit/>
          </a:bodyPr>
          <a:lstStyle>
            <a:lvl1pPr marL="0" indent="0">
              <a:buNone/>
              <a:defRPr sz="2000" i="0">
                <a:solidFill>
                  <a:schemeClr val="tx1">
                    <a:lumMod val="50000"/>
                    <a:lumOff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13" name="Parallelogram 12"/>
          <p:cNvSpPr/>
          <p:nvPr userDrawn="1"/>
        </p:nvSpPr>
        <p:spPr>
          <a:xfrm>
            <a:off x="-3192810" y="-33781"/>
            <a:ext cx="7437777" cy="5184072"/>
          </a:xfrm>
          <a:prstGeom prst="parallelogram">
            <a:avLst>
              <a:gd name="adj" fmla="val 29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dirty="0"/>
          </a:p>
        </p:txBody>
      </p:sp>
      <p:sp>
        <p:nvSpPr>
          <p:cNvPr id="7" name="Flowchart: Data 1"/>
          <p:cNvSpPr/>
          <p:nvPr userDrawn="1"/>
        </p:nvSpPr>
        <p:spPr>
          <a:xfrm>
            <a:off x="-2419340" y="229095"/>
            <a:ext cx="6964118" cy="4724400"/>
          </a:xfrm>
          <a:prstGeom prst="flowChartInputOutpu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379" y="539034"/>
            <a:ext cx="1714743" cy="31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342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74633" y="73945"/>
            <a:ext cx="8994804" cy="5004000"/>
          </a:xfrm>
          <a:prstGeom prst="rect">
            <a:avLst/>
          </a:prstGeom>
          <a:solidFill>
            <a:schemeClr val="bg1"/>
          </a:solidFill>
          <a:ln w="152400">
            <a:solidFill>
              <a:schemeClr val="bg2">
                <a:lumMod val="9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688341" y="560277"/>
            <a:ext cx="7767389" cy="899835"/>
          </a:xfrm>
        </p:spPr>
        <p:txBody>
          <a:bodyPr/>
          <a:lstStyle/>
          <a:p>
            <a:r>
              <a:rPr lang="en-CA" dirty="0" smtClean="0"/>
              <a:t>Click to edit title</a:t>
            </a:r>
            <a:endParaRPr lang="en-US" dirty="0"/>
          </a:p>
        </p:txBody>
      </p:sp>
      <p:sp>
        <p:nvSpPr>
          <p:cNvPr id="21" name="Content Placeholder 6"/>
          <p:cNvSpPr>
            <a:spLocks noGrp="1"/>
          </p:cNvSpPr>
          <p:nvPr>
            <p:ph sz="quarter" idx="10"/>
          </p:nvPr>
        </p:nvSpPr>
        <p:spPr>
          <a:xfrm>
            <a:off x="688341" y="1595438"/>
            <a:ext cx="7767389" cy="3087031"/>
          </a:xfrm>
        </p:spPr>
        <p:txBody>
          <a:bodyPr/>
          <a:lstStyle>
            <a:lvl1pPr marL="0" indent="0">
              <a:spcBef>
                <a:spcPts val="1500"/>
              </a:spcBef>
              <a:spcAft>
                <a:spcPts val="0"/>
              </a:spcAft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68288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2pPr>
            <a:lvl3pPr marL="534987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3pPr>
            <a:lvl4pPr marL="809625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4pPr>
            <a:lvl5pPr marL="1076325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59" y="4794936"/>
            <a:ext cx="1439571" cy="2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67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p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74633" y="73945"/>
            <a:ext cx="8994804" cy="5004000"/>
          </a:xfrm>
          <a:prstGeom prst="rect">
            <a:avLst/>
          </a:prstGeom>
          <a:noFill/>
          <a:ln w="152400">
            <a:solidFill>
              <a:schemeClr val="bg2">
                <a:lumMod val="9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8974" y="624794"/>
            <a:ext cx="7775576" cy="903230"/>
          </a:xfrm>
        </p:spPr>
        <p:txBody>
          <a:bodyPr/>
          <a:lstStyle/>
          <a:p>
            <a:r>
              <a:rPr lang="en-CA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974" y="1683721"/>
            <a:ext cx="7775575" cy="29867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88974" y="362754"/>
            <a:ext cx="7775576" cy="192040"/>
          </a:xfrm>
        </p:spPr>
        <p:txBody>
          <a:bodyPr anchor="b">
            <a:noAutofit/>
          </a:bodyPr>
          <a:lstStyle>
            <a:lvl1pPr marL="0" indent="0">
              <a:buNone/>
              <a:defRPr sz="1600" cap="all">
                <a:solidFill>
                  <a:schemeClr val="bg1">
                    <a:lumMod val="65000"/>
                  </a:schemeClr>
                </a:solidFill>
                <a:latin typeface="Roboto Black"/>
                <a:cs typeface="Roboto Black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dirty="0" smtClean="0"/>
              <a:t>edit supertitle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59" y="4794936"/>
            <a:ext cx="1439571" cy="2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8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74633" y="73945"/>
            <a:ext cx="8994804" cy="5004000"/>
          </a:xfrm>
          <a:prstGeom prst="rect">
            <a:avLst/>
          </a:prstGeom>
          <a:solidFill>
            <a:schemeClr val="bg1"/>
          </a:solidFill>
          <a:ln w="152400">
            <a:solidFill>
              <a:schemeClr val="bg2">
                <a:lumMod val="9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688341" y="360753"/>
            <a:ext cx="7767389" cy="250151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CA" dirty="0" smtClean="0"/>
              <a:t>Click to edit title</a:t>
            </a:r>
            <a:endParaRPr lang="en-US" dirty="0"/>
          </a:p>
        </p:txBody>
      </p:sp>
      <p:sp>
        <p:nvSpPr>
          <p:cNvPr id="21" name="Content Placeholder 6"/>
          <p:cNvSpPr>
            <a:spLocks noGrp="1"/>
          </p:cNvSpPr>
          <p:nvPr>
            <p:ph sz="quarter" idx="10"/>
          </p:nvPr>
        </p:nvSpPr>
        <p:spPr>
          <a:xfrm>
            <a:off x="688341" y="768652"/>
            <a:ext cx="7767389" cy="3913817"/>
          </a:xfrm>
        </p:spPr>
        <p:txBody>
          <a:bodyPr/>
          <a:lstStyle>
            <a:lvl1pPr marL="0" indent="0">
              <a:spcBef>
                <a:spcPts val="1500"/>
              </a:spcBef>
              <a:spcAft>
                <a:spcPts val="0"/>
              </a:spcAft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68288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2pPr>
            <a:lvl3pPr marL="534987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3pPr>
            <a:lvl4pPr marL="809625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4pPr>
            <a:lvl5pPr marL="1076325" indent="0">
              <a:spcBef>
                <a:spcPts val="800"/>
              </a:spcBef>
              <a:spcAft>
                <a:spcPts val="0"/>
              </a:spcAft>
              <a:buNone/>
              <a:defRPr>
                <a:solidFill>
                  <a:srgbClr val="A6A6A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59" y="4794936"/>
            <a:ext cx="1439571" cy="2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45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4633" y="73945"/>
            <a:ext cx="8994804" cy="5004000"/>
          </a:xfrm>
          <a:prstGeom prst="rect">
            <a:avLst/>
          </a:prstGeom>
          <a:solidFill>
            <a:schemeClr val="bg1"/>
          </a:solidFill>
          <a:ln w="152400">
            <a:solidFill>
              <a:schemeClr val="bg2">
                <a:lumMod val="9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8975" y="504792"/>
            <a:ext cx="7775575" cy="954121"/>
          </a:xfrm>
        </p:spPr>
        <p:txBody>
          <a:bodyPr/>
          <a:lstStyle/>
          <a:p>
            <a:r>
              <a:rPr lang="en-CA" dirty="0" smtClean="0"/>
              <a:t>Click to edit</a:t>
            </a:r>
            <a:r>
              <a:rPr lang="en-US" dirty="0" smtClean="0"/>
              <a:t> title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2"/>
          </p:nvPr>
        </p:nvSpPr>
        <p:spPr>
          <a:xfrm>
            <a:off x="688975" y="1607609"/>
            <a:ext cx="3752850" cy="306281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3"/>
          </p:nvPr>
        </p:nvSpPr>
        <p:spPr>
          <a:xfrm>
            <a:off x="4705351" y="1607609"/>
            <a:ext cx="3759200" cy="306281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59" y="4794936"/>
            <a:ext cx="1439571" cy="2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8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74633" y="73945"/>
            <a:ext cx="8994804" cy="5004000"/>
          </a:xfrm>
          <a:prstGeom prst="rect">
            <a:avLst/>
          </a:prstGeom>
          <a:noFill/>
          <a:ln w="152400">
            <a:solidFill>
              <a:schemeClr val="bg2">
                <a:lumMod val="9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8975" y="557213"/>
            <a:ext cx="7775576" cy="901700"/>
          </a:xfrm>
        </p:spPr>
        <p:txBody>
          <a:bodyPr/>
          <a:lstStyle>
            <a:lvl1pPr>
              <a:defRPr/>
            </a:lvl1pPr>
          </a:lstStyle>
          <a:p>
            <a:r>
              <a:rPr lang="en-CA" dirty="0" smtClean="0"/>
              <a:t>Click to edit</a:t>
            </a:r>
            <a:r>
              <a:rPr lang="en-US" dirty="0" smtClean="0"/>
              <a:t>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974" y="1587500"/>
            <a:ext cx="3811587" cy="334415"/>
          </a:xfrm>
        </p:spPr>
        <p:txBody>
          <a:bodyPr anchor="b">
            <a:normAutofit/>
          </a:bodyPr>
          <a:lstStyle>
            <a:lvl1pPr marL="0" indent="0">
              <a:buNone/>
              <a:defRPr sz="1800" b="1" i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595438"/>
            <a:ext cx="3816351" cy="334415"/>
          </a:xfrm>
        </p:spPr>
        <p:txBody>
          <a:bodyPr anchor="b">
            <a:normAutofit/>
          </a:bodyPr>
          <a:lstStyle>
            <a:lvl1pPr marL="0" indent="0">
              <a:buNone/>
              <a:defRPr sz="1800" b="1" i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688975" y="2016997"/>
            <a:ext cx="381158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4634784" y="2024935"/>
            <a:ext cx="38297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6"/>
          <p:cNvSpPr>
            <a:spLocks noGrp="1"/>
          </p:cNvSpPr>
          <p:nvPr>
            <p:ph sz="quarter" idx="12"/>
          </p:nvPr>
        </p:nvSpPr>
        <p:spPr>
          <a:xfrm>
            <a:off x="688975" y="2131005"/>
            <a:ext cx="3752850" cy="25394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3"/>
          </p:nvPr>
        </p:nvSpPr>
        <p:spPr>
          <a:xfrm>
            <a:off x="4648201" y="2139234"/>
            <a:ext cx="3816350" cy="253119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59" y="4794936"/>
            <a:ext cx="1439571" cy="2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5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4633" y="73945"/>
            <a:ext cx="8994804" cy="5004000"/>
          </a:xfrm>
          <a:prstGeom prst="rect">
            <a:avLst/>
          </a:prstGeom>
          <a:noFill/>
          <a:ln w="152400">
            <a:solidFill>
              <a:schemeClr val="bg2">
                <a:lumMod val="9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59" y="4794936"/>
            <a:ext cx="1439571" cy="2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8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43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rn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53525" cy="5143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Picture</a:t>
            </a:r>
            <a:endParaRPr lang="en-US" dirty="0"/>
          </a:p>
        </p:txBody>
      </p:sp>
      <p:sp>
        <p:nvSpPr>
          <p:cNvPr id="7" name="Round Single Corner Rectangle 6"/>
          <p:cNvSpPr/>
          <p:nvPr userDrawn="1"/>
        </p:nvSpPr>
        <p:spPr>
          <a:xfrm rot="2381393">
            <a:off x="6557527" y="370804"/>
            <a:ext cx="3900115" cy="491048"/>
          </a:xfrm>
          <a:prstGeom prst="round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CA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 rot="2381393">
            <a:off x="7825703" y="425558"/>
            <a:ext cx="1363762" cy="3815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268288" indent="0">
              <a:buNone/>
              <a:defRPr/>
            </a:lvl2pPr>
            <a:lvl3pPr marL="534987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48553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NO TEXT-Digi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53525" cy="5143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Picture</a:t>
            </a:r>
            <a:endParaRPr lang="en-US" dirty="0"/>
          </a:p>
        </p:txBody>
      </p:sp>
      <p:sp>
        <p:nvSpPr>
          <p:cNvPr id="2" name="Round Single Corner Rectangle 1"/>
          <p:cNvSpPr/>
          <p:nvPr userDrawn="1"/>
        </p:nvSpPr>
        <p:spPr>
          <a:xfrm rot="2324862">
            <a:off x="6464841" y="222612"/>
            <a:ext cx="3900115" cy="418283"/>
          </a:xfrm>
          <a:prstGeom prst="round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CA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40000">
            <a:off x="7837432" y="388772"/>
            <a:ext cx="1321909" cy="24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528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- colou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0"/>
          </p:nvPr>
        </p:nvSpPr>
        <p:spPr>
          <a:xfrm>
            <a:off x="460494" y="1763713"/>
            <a:ext cx="5790683" cy="384833"/>
          </a:xfrm>
        </p:spPr>
        <p:txBody>
          <a:bodyPr/>
          <a:lstStyle>
            <a:lvl1pPr marL="0" indent="0" algn="l">
              <a:buNone/>
              <a:defRPr cap="all" baseline="0">
                <a:solidFill>
                  <a:schemeClr val="bg1">
                    <a:lumMod val="85000"/>
                  </a:schemeClr>
                </a:solidFill>
                <a:latin typeface="Roboto Black"/>
                <a:cs typeface="Roboto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60495" y="2232030"/>
            <a:ext cx="5794541" cy="1102519"/>
          </a:xfrm>
        </p:spPr>
        <p:txBody>
          <a:bodyPr>
            <a:normAutofit/>
          </a:bodyPr>
          <a:lstStyle>
            <a:lvl1pPr>
              <a:defRPr sz="2700" cap="all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Parallelogram 15"/>
          <p:cNvSpPr/>
          <p:nvPr userDrawn="1"/>
        </p:nvSpPr>
        <p:spPr>
          <a:xfrm>
            <a:off x="5045143" y="2407596"/>
            <a:ext cx="2484276" cy="2106235"/>
          </a:xfrm>
          <a:prstGeom prst="parallelogram">
            <a:avLst>
              <a:gd name="adj" fmla="val 67832"/>
            </a:avLst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sp>
        <p:nvSpPr>
          <p:cNvPr id="17" name="Parallelogram 16"/>
          <p:cNvSpPr/>
          <p:nvPr userDrawn="1"/>
        </p:nvSpPr>
        <p:spPr>
          <a:xfrm>
            <a:off x="5263263" y="-680403"/>
            <a:ext cx="5445676" cy="5824866"/>
          </a:xfrm>
          <a:prstGeom prst="parallelogram">
            <a:avLst>
              <a:gd name="adj" fmla="val 67832"/>
            </a:avLst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sp>
        <p:nvSpPr>
          <p:cNvPr id="18" name="Parallelogram 17"/>
          <p:cNvSpPr/>
          <p:nvPr userDrawn="1"/>
        </p:nvSpPr>
        <p:spPr>
          <a:xfrm>
            <a:off x="7271430" y="3334549"/>
            <a:ext cx="1576073" cy="728576"/>
          </a:xfrm>
          <a:prstGeom prst="parallelogram">
            <a:avLst>
              <a:gd name="adj" fmla="val 67832"/>
            </a:avLst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sp>
        <p:nvSpPr>
          <p:cNvPr id="19" name="Parallelogram 18"/>
          <p:cNvSpPr/>
          <p:nvPr userDrawn="1"/>
        </p:nvSpPr>
        <p:spPr>
          <a:xfrm>
            <a:off x="7293124" y="3830784"/>
            <a:ext cx="929351" cy="478434"/>
          </a:xfrm>
          <a:prstGeom prst="parallelogram">
            <a:avLst>
              <a:gd name="adj" fmla="val 67832"/>
            </a:avLst>
          </a:prstGeom>
          <a:solidFill>
            <a:srgbClr val="FFFFFF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3124" y="4798376"/>
            <a:ext cx="1162606" cy="21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4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5143500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18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460494" y="1763713"/>
            <a:ext cx="8224001" cy="384833"/>
          </a:xfrm>
        </p:spPr>
        <p:txBody>
          <a:bodyPr/>
          <a:lstStyle>
            <a:lvl1pPr marL="0" indent="0" algn="l">
              <a:buNone/>
              <a:defRPr cap="all" baseline="0">
                <a:solidFill>
                  <a:schemeClr val="bg1">
                    <a:lumMod val="85000"/>
                  </a:schemeClr>
                </a:solidFill>
                <a:latin typeface="Roboto Black"/>
                <a:cs typeface="Roboto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 smtClean="0"/>
              <a:t>Add picture – send to back – then edit text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460495" y="2232030"/>
            <a:ext cx="8229480" cy="1102519"/>
          </a:xfrm>
        </p:spPr>
        <p:txBody>
          <a:bodyPr>
            <a:normAutofit/>
          </a:bodyPr>
          <a:lstStyle>
            <a:lvl1pPr>
              <a:defRPr sz="2700" cap="all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18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"/>
          <a:stretch/>
        </p:blipFill>
        <p:spPr>
          <a:xfrm>
            <a:off x="0" y="0"/>
            <a:ext cx="9144000" cy="5149121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2933980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34131"/>
          </a:xfrm>
          <a:prstGeom prst="rect">
            <a:avLst/>
          </a:prstGeom>
        </p:spPr>
      </p:pic>
      <p:sp>
        <p:nvSpPr>
          <p:cNvPr id="3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4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86394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O PAULO BRI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-1"/>
            <a:ext cx="9151495" cy="5134131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21809139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O PAULO BRI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75"/>
          <a:stretch/>
        </p:blipFill>
        <p:spPr>
          <a:xfrm>
            <a:off x="0" y="-25399"/>
            <a:ext cx="9194800" cy="5194300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O PAULO BRI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700"/>
            <a:ext cx="9169400" cy="5194300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4766673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rebreak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990" y="-1"/>
            <a:ext cx="9166485" cy="5134131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6147118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128"/>
                    </a14:imgEffect>
                    <a14:imgEffect>
                      <a14:brightnessContrast brigh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700" y="-12699"/>
            <a:ext cx="9150350" cy="5168900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20012299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/Technolog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" descr="shutterstock_876410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6000"/>
                    </a14:imgEffect>
                    <a14:imgEffect>
                      <a14:brightnessContrast bright="-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29"/>
            <a:ext cx="9163664" cy="5142271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5450324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work/archite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155" y="-60959"/>
            <a:ext cx="10245213" cy="5486399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0574675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pir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469"/>
                    </a14:imgEffect>
                    <a14:imgEffect>
                      <a14:brightnessContrast brigh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3" y="0"/>
            <a:ext cx="9144001" cy="5200154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28951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L TEX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34131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6766232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 WALL TEX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" y="-1"/>
            <a:ext cx="9127344" cy="5134131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4798976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s/audienc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33"/>
                    </a14:imgEffect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3854"/>
            <a:ext cx="9144000" cy="5176300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8415857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x exerci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3" descr="DeathtoStock_Wired6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73497" cy="5181600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xt step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32439"/>
          </a:xfrm>
          <a:prstGeom prst="rect">
            <a:avLst/>
          </a:prstGeom>
        </p:spPr>
      </p:pic>
      <p:sp>
        <p:nvSpPr>
          <p:cNvPr id="4" name="Content Placeholder 13"/>
          <p:cNvSpPr>
            <a:spLocks noGrp="1"/>
          </p:cNvSpPr>
          <p:nvPr>
            <p:ph sz="quarter" idx="11" hasCustomPrompt="1"/>
          </p:nvPr>
        </p:nvSpPr>
        <p:spPr>
          <a:xfrm>
            <a:off x="777259" y="1030288"/>
            <a:ext cx="5332076" cy="497795"/>
          </a:xfrm>
        </p:spPr>
        <p:txBody>
          <a:bodyPr>
            <a:noAutofit/>
          </a:bodyPr>
          <a:lstStyle>
            <a:lvl1pPr marL="0" indent="0">
              <a:buNone/>
              <a:defRPr sz="2700" cap="all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BIG TEXT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sz="quarter" idx="12" hasCustomPrompt="1"/>
          </p:nvPr>
        </p:nvSpPr>
        <p:spPr>
          <a:xfrm>
            <a:off x="777259" y="1566863"/>
            <a:ext cx="5332076" cy="141149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Roboto Black"/>
                <a:ea typeface="Roboto Black" panose="02000000000000000000" pitchFamily="2" charset="0"/>
                <a:cs typeface="Roboto Black"/>
              </a:defRPr>
            </a:lvl1pPr>
            <a:lvl2pPr marL="342878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 marL="685755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 marL="1028633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 marL="1371511" indent="0">
              <a:buNone/>
              <a:defRPr sz="160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n-US" dirty="0" smtClean="0"/>
              <a:t>Click To Edit Small Text</a:t>
            </a:r>
          </a:p>
        </p:txBody>
      </p:sp>
    </p:spTree>
    <p:extLst>
      <p:ext uri="{BB962C8B-B14F-4D97-AF65-F5344CB8AC3E}">
        <p14:creationId xmlns:p14="http://schemas.microsoft.com/office/powerpoint/2010/main" val="3874516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974" y="557213"/>
            <a:ext cx="7775575" cy="9017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CA" dirty="0" smtClean="0"/>
              <a:t>Click to edit </a:t>
            </a:r>
            <a:br>
              <a:rPr lang="en-CA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974" y="1595438"/>
            <a:ext cx="7775575" cy="30749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3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79" r:id="rId3"/>
    <p:sldLayoutId id="2147483650" r:id="rId4"/>
    <p:sldLayoutId id="2147483662" r:id="rId5"/>
    <p:sldLayoutId id="2147483680" r:id="rId6"/>
    <p:sldLayoutId id="2147483652" r:id="rId7"/>
    <p:sldLayoutId id="2147483653" r:id="rId8"/>
    <p:sldLayoutId id="2147483654" r:id="rId9"/>
    <p:sldLayoutId id="2147483655" r:id="rId10"/>
    <p:sldLayoutId id="2147483666" r:id="rId11"/>
    <p:sldLayoutId id="2147483668" r:id="rId12"/>
    <p:sldLayoutId id="2147483684" r:id="rId13"/>
    <p:sldLayoutId id="2147483657" r:id="rId14"/>
    <p:sldLayoutId id="2147483672" r:id="rId15"/>
    <p:sldLayoutId id="2147483663" r:id="rId16"/>
    <p:sldLayoutId id="2147483673" r:id="rId17"/>
    <p:sldLayoutId id="2147483693" r:id="rId18"/>
    <p:sldLayoutId id="2147483692" r:id="rId19"/>
    <p:sldLayoutId id="2147483677" r:id="rId20"/>
    <p:sldLayoutId id="2147483694" r:id="rId21"/>
    <p:sldLayoutId id="2147483681" r:id="rId22"/>
    <p:sldLayoutId id="2147483691" r:id="rId23"/>
    <p:sldLayoutId id="2147483685" r:id="rId24"/>
    <p:sldLayoutId id="2147483674" r:id="rId25"/>
    <p:sldLayoutId id="2147483676" r:id="rId26"/>
    <p:sldLayoutId id="2147483688" r:id="rId27"/>
    <p:sldLayoutId id="2147483689" r:id="rId28"/>
    <p:sldLayoutId id="2147483690" r:id="rId29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spcAft>
          <a:spcPts val="0"/>
        </a:spcAft>
        <a:buClr>
          <a:schemeClr val="bg1">
            <a:lumMod val="75000"/>
          </a:schemeClr>
        </a:buClr>
        <a:buFont typeface="Arial" charset="0"/>
        <a:buNone/>
        <a:defRPr sz="2200" b="0" i="0" kern="1200">
          <a:solidFill>
            <a:schemeClr val="tx1">
              <a:lumMod val="50000"/>
              <a:lumOff val="50000"/>
            </a:schemeClr>
          </a:solidFill>
          <a:latin typeface="+mn-lt"/>
          <a:ea typeface="Roboto" charset="0"/>
          <a:cs typeface="Roboto" charset="0"/>
        </a:defRPr>
      </a:lvl1pPr>
      <a:lvl2pPr marL="554038" indent="-285750" algn="l" defTabSz="457200" rtl="0" eaLnBrk="1" latinLnBrk="0" hangingPunct="1">
        <a:spcBef>
          <a:spcPts val="800"/>
        </a:spcBef>
        <a:spcAft>
          <a:spcPts val="0"/>
        </a:spcAft>
        <a:buClr>
          <a:schemeClr val="bg1">
            <a:lumMod val="75000"/>
          </a:schemeClr>
        </a:buClr>
        <a:buFont typeface="Arial" charset="0"/>
        <a:buChar char="•"/>
        <a:defRPr sz="1800" b="0" i="0" kern="1200">
          <a:solidFill>
            <a:schemeClr val="bg1">
              <a:lumMod val="65000"/>
            </a:schemeClr>
          </a:solidFill>
          <a:latin typeface="+mn-lt"/>
          <a:ea typeface="Roboto" charset="0"/>
          <a:cs typeface="Roboto" charset="0"/>
        </a:defRPr>
      </a:lvl2pPr>
      <a:lvl3pPr marL="820737" indent="-285750" algn="l" defTabSz="457200" rtl="0" eaLnBrk="1" latinLnBrk="0" hangingPunct="1">
        <a:spcBef>
          <a:spcPts val="800"/>
        </a:spcBef>
        <a:spcAft>
          <a:spcPts val="0"/>
        </a:spcAft>
        <a:buClr>
          <a:schemeClr val="bg1">
            <a:lumMod val="75000"/>
          </a:schemeClr>
        </a:buClr>
        <a:buFont typeface=".HelveticaNeueDeskInterface-Regular" charset="0"/>
        <a:buChar char="–"/>
        <a:defRPr sz="1400" b="0" i="0" kern="1200">
          <a:solidFill>
            <a:schemeClr val="bg1">
              <a:lumMod val="65000"/>
            </a:schemeClr>
          </a:solidFill>
          <a:latin typeface="+mn-lt"/>
          <a:ea typeface="Roboto" charset="0"/>
          <a:cs typeface="Roboto" charset="0"/>
        </a:defRPr>
      </a:lvl3pPr>
      <a:lvl4pPr marL="981075" indent="-171450" algn="l" defTabSz="457200" rtl="0" eaLnBrk="1" latinLnBrk="0" hangingPunct="1">
        <a:spcBef>
          <a:spcPts val="800"/>
        </a:spcBef>
        <a:spcAft>
          <a:spcPts val="0"/>
        </a:spcAft>
        <a:buClr>
          <a:schemeClr val="bg1">
            <a:lumMod val="75000"/>
          </a:schemeClr>
        </a:buClr>
        <a:buFont typeface="Arial" charset="0"/>
        <a:buChar char="•"/>
        <a:defRPr sz="1200" b="0" i="0" kern="1200">
          <a:solidFill>
            <a:schemeClr val="bg1">
              <a:lumMod val="65000"/>
            </a:schemeClr>
          </a:solidFill>
          <a:latin typeface="+mn-lt"/>
          <a:ea typeface="Roboto" charset="0"/>
          <a:cs typeface="Roboto" charset="0"/>
        </a:defRPr>
      </a:lvl4pPr>
      <a:lvl5pPr marL="1247775" indent="-171450" algn="l" defTabSz="457200" rtl="0" eaLnBrk="1" latinLnBrk="0" hangingPunct="1">
        <a:spcBef>
          <a:spcPts val="800"/>
        </a:spcBef>
        <a:spcAft>
          <a:spcPts val="0"/>
        </a:spcAft>
        <a:buClr>
          <a:schemeClr val="bg1">
            <a:lumMod val="75000"/>
          </a:schemeClr>
        </a:buClr>
        <a:buFont typeface=".HelveticaNeueDeskInterface-Regular" charset="0"/>
        <a:buChar char="–"/>
        <a:defRPr sz="1100" b="0" i="0" kern="1200">
          <a:solidFill>
            <a:schemeClr val="bg1">
              <a:lumMod val="65000"/>
            </a:schemeClr>
          </a:solidFill>
          <a:latin typeface="+mn-lt"/>
          <a:ea typeface="Roboto" charset="0"/>
          <a:cs typeface="Roboto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agilecoder.wordpress.com/devopseast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77258" y="1030288"/>
            <a:ext cx="7295180" cy="497795"/>
          </a:xfrm>
        </p:spPr>
        <p:txBody>
          <a:bodyPr/>
          <a:lstStyle/>
          <a:p>
            <a:r>
              <a:rPr lang="en-CA" sz="4400" dirty="0" smtClean="0"/>
              <a:t>We’re about to start…</a:t>
            </a:r>
            <a:endParaRPr lang="en-CA" sz="44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08234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Evolving DevOps	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 ALM and DevOps practices with Continuous Improvement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57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Hello, my name is Jason.</a:t>
            </a:r>
            <a:endParaRPr lang="en-CA" dirty="0"/>
          </a:p>
        </p:txBody>
      </p:sp>
      <p:pic>
        <p:nvPicPr>
          <p:cNvPr id="7" name="Picture 6" title="Jason St-Cyr Headsho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4" y="1130703"/>
            <a:ext cx="3410085" cy="36128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81182" y="1458913"/>
            <a:ext cx="2752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Solution Architect.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1305" y="2201119"/>
            <a:ext cx="3905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Sitecore</a:t>
            </a:r>
            <a:r>
              <a:rPr lang="en-C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ALM, and DevOps</a:t>
            </a:r>
            <a:br>
              <a:rPr lang="en-C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C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consultant.</a:t>
            </a:r>
            <a:endParaRPr lang="en-CA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1182" y="3312657"/>
            <a:ext cx="3150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Stopper of </a:t>
            </a:r>
            <a:r>
              <a:rPr lang="en-CA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slapshots</a:t>
            </a:r>
            <a:r>
              <a:rPr lang="en-C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CA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1182" y="4054863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Dad.</a:t>
            </a:r>
          </a:p>
        </p:txBody>
      </p:sp>
    </p:spTree>
    <p:extLst>
      <p:ext uri="{BB962C8B-B14F-4D97-AF65-F5344CB8AC3E}">
        <p14:creationId xmlns:p14="http://schemas.microsoft.com/office/powerpoint/2010/main" val="312320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 title="1. Why is it so hard to improve?"/>
          <p:cNvGrpSpPr/>
          <p:nvPr/>
        </p:nvGrpSpPr>
        <p:grpSpPr>
          <a:xfrm>
            <a:off x="367477" y="588315"/>
            <a:ext cx="5561564" cy="684799"/>
            <a:chOff x="1206385" y="162526"/>
            <a:chExt cx="6067133" cy="684799"/>
          </a:xfrm>
        </p:grpSpPr>
        <p:sp>
          <p:nvSpPr>
            <p:cNvPr id="4" name="TextBox 3"/>
            <p:cNvSpPr txBox="1"/>
            <p:nvPr/>
          </p:nvSpPr>
          <p:spPr>
            <a:xfrm>
              <a:off x="1206385" y="162526"/>
              <a:ext cx="798108" cy="684799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  <a:latin typeface="Roboto Black" pitchFamily="2" charset="0"/>
                  <a:ea typeface="Roboto Black" pitchFamily="2" charset="0"/>
                </a:rPr>
                <a:t>01</a:t>
              </a:r>
              <a:endParaRPr lang="en-US" sz="6600" dirty="0">
                <a:solidFill>
                  <a:schemeClr val="accent1"/>
                </a:solidFill>
                <a:latin typeface="Roboto Black" pitchFamily="2" charset="0"/>
                <a:ea typeface="Roboto Black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831557" y="310406"/>
              <a:ext cx="5441961" cy="369332"/>
            </a:xfrm>
            <a:prstGeom prst="rect">
              <a:avLst/>
            </a:prstGeom>
            <a:noFill/>
          </p:spPr>
          <p:txBody>
            <a:bodyPr wrap="square" lIns="14400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itchFamily="2" charset="0"/>
                  <a:ea typeface="Roboto" pitchFamily="2" charset="0"/>
                </a:rPr>
                <a:t>Why is it so hard to improve?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27" name="Group 26" title="3. Build"/>
          <p:cNvGrpSpPr/>
          <p:nvPr/>
        </p:nvGrpSpPr>
        <p:grpSpPr>
          <a:xfrm>
            <a:off x="367477" y="1947179"/>
            <a:ext cx="5181236" cy="684799"/>
            <a:chOff x="773768" y="1619773"/>
            <a:chExt cx="5652231" cy="684799"/>
          </a:xfrm>
        </p:grpSpPr>
        <p:sp>
          <p:nvSpPr>
            <p:cNvPr id="9" name="TextBox 8"/>
            <p:cNvSpPr txBox="1"/>
            <p:nvPr/>
          </p:nvSpPr>
          <p:spPr>
            <a:xfrm>
              <a:off x="773768" y="1619773"/>
              <a:ext cx="798108" cy="684799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  <a:latin typeface="Roboto Black" pitchFamily="2" charset="0"/>
                  <a:ea typeface="Roboto Black" pitchFamily="2" charset="0"/>
                </a:rPr>
                <a:t>03</a:t>
              </a:r>
              <a:endParaRPr lang="en-US" sz="6600" dirty="0">
                <a:solidFill>
                  <a:schemeClr val="accent1"/>
                </a:solidFill>
                <a:latin typeface="Roboto Black" pitchFamily="2" charset="0"/>
                <a:ea typeface="Roboto Black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64675" y="1777506"/>
              <a:ext cx="4961324" cy="369332"/>
            </a:xfrm>
            <a:prstGeom prst="rect">
              <a:avLst/>
            </a:prstGeom>
            <a:noFill/>
          </p:spPr>
          <p:txBody>
            <a:bodyPr wrap="square" lIns="14400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itchFamily="2" charset="0"/>
                  <a:ea typeface="Roboto" pitchFamily="2" charset="0"/>
                </a:rPr>
                <a:t>Build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28" name="Group 27" title="4. Measure"/>
          <p:cNvGrpSpPr/>
          <p:nvPr/>
        </p:nvGrpSpPr>
        <p:grpSpPr>
          <a:xfrm>
            <a:off x="764154" y="2626611"/>
            <a:ext cx="4569914" cy="684799"/>
            <a:chOff x="579282" y="2269529"/>
            <a:chExt cx="4985335" cy="684799"/>
          </a:xfrm>
        </p:grpSpPr>
        <p:sp>
          <p:nvSpPr>
            <p:cNvPr id="12" name="TextBox 11"/>
            <p:cNvSpPr txBox="1"/>
            <p:nvPr/>
          </p:nvSpPr>
          <p:spPr>
            <a:xfrm>
              <a:off x="579282" y="2269529"/>
              <a:ext cx="798107" cy="684799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  <a:latin typeface="Roboto Black" pitchFamily="2" charset="0"/>
                  <a:ea typeface="Roboto Black" pitchFamily="2" charset="0"/>
                </a:rPr>
                <a:t>04</a:t>
              </a:r>
              <a:endParaRPr lang="en-US" sz="6600" dirty="0">
                <a:solidFill>
                  <a:schemeClr val="accent1"/>
                </a:solidFill>
                <a:latin typeface="Roboto Black" pitchFamily="2" charset="0"/>
                <a:ea typeface="Roboto Black" pitchFamily="2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7541" y="2610587"/>
              <a:ext cx="4287076" cy="138499"/>
            </a:xfrm>
            <a:prstGeom prst="rect">
              <a:avLst/>
            </a:prstGeom>
          </p:spPr>
          <p:txBody>
            <a:bodyPr wrap="square" lIns="144000" tIns="0" rIns="0" bIns="0">
              <a:spAutoFit/>
            </a:bodyPr>
            <a:lstStyle/>
            <a:p>
              <a:endPara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77541" y="2423860"/>
              <a:ext cx="4202649" cy="369332"/>
            </a:xfrm>
            <a:prstGeom prst="rect">
              <a:avLst/>
            </a:prstGeom>
            <a:noFill/>
          </p:spPr>
          <p:txBody>
            <a:bodyPr wrap="square" lIns="14400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itchFamily="2" charset="0"/>
                  <a:ea typeface="Roboto" pitchFamily="2" charset="0"/>
                </a:rPr>
                <a:t>Measure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29" name="Group 28" title="5. Learn"/>
          <p:cNvGrpSpPr/>
          <p:nvPr/>
        </p:nvGrpSpPr>
        <p:grpSpPr>
          <a:xfrm>
            <a:off x="367477" y="3306043"/>
            <a:ext cx="4590369" cy="684799"/>
            <a:chOff x="397341" y="2919286"/>
            <a:chExt cx="5007652" cy="684799"/>
          </a:xfrm>
        </p:grpSpPr>
        <p:sp>
          <p:nvSpPr>
            <p:cNvPr id="15" name="TextBox 14"/>
            <p:cNvSpPr txBox="1"/>
            <p:nvPr/>
          </p:nvSpPr>
          <p:spPr>
            <a:xfrm>
              <a:off x="397341" y="2919286"/>
              <a:ext cx="798108" cy="684799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  <a:latin typeface="Roboto Black" pitchFamily="2" charset="0"/>
                  <a:ea typeface="Roboto Black" pitchFamily="2" charset="0"/>
                </a:rPr>
                <a:t>05</a:t>
              </a:r>
              <a:endParaRPr lang="en-US" sz="6600" dirty="0">
                <a:solidFill>
                  <a:schemeClr val="accent1"/>
                </a:solidFill>
                <a:latin typeface="Roboto Black" pitchFamily="2" charset="0"/>
                <a:ea typeface="Roboto Black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80070" y="3073618"/>
              <a:ext cx="4324923" cy="369332"/>
            </a:xfrm>
            <a:prstGeom prst="rect">
              <a:avLst/>
            </a:prstGeom>
            <a:noFill/>
          </p:spPr>
          <p:txBody>
            <a:bodyPr wrap="square" lIns="144000" tIns="0" rIns="0" bIns="0" rtlCol="0">
              <a:spAutoFit/>
            </a:bodyPr>
            <a:lstStyle/>
            <a:p>
              <a:r>
                <a:rPr lang="en-CA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itchFamily="2" charset="0"/>
                  <a:ea typeface="Roboto" pitchFamily="2" charset="0"/>
                </a:rPr>
                <a:t>Learn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30" name="Group 29" title="6. Questions?"/>
          <p:cNvGrpSpPr/>
          <p:nvPr/>
        </p:nvGrpSpPr>
        <p:grpSpPr>
          <a:xfrm>
            <a:off x="764154" y="3985475"/>
            <a:ext cx="4340251" cy="684799"/>
            <a:chOff x="213790" y="3569041"/>
            <a:chExt cx="4734797" cy="684799"/>
          </a:xfrm>
        </p:grpSpPr>
        <p:sp>
          <p:nvSpPr>
            <p:cNvPr id="18" name="TextBox 17"/>
            <p:cNvSpPr txBox="1"/>
            <p:nvPr/>
          </p:nvSpPr>
          <p:spPr>
            <a:xfrm>
              <a:off x="213790" y="3569041"/>
              <a:ext cx="798108" cy="684799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  <a:latin typeface="Roboto Black" pitchFamily="2" charset="0"/>
                  <a:ea typeface="Roboto Black" pitchFamily="2" charset="0"/>
                </a:rPr>
                <a:t>06</a:t>
              </a:r>
              <a:endParaRPr lang="en-US" sz="6600" dirty="0">
                <a:solidFill>
                  <a:schemeClr val="accent1"/>
                </a:solidFill>
                <a:latin typeface="Roboto Black" pitchFamily="2" charset="0"/>
                <a:ea typeface="Roboto Black" pitchFamily="2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6314" y="3953803"/>
              <a:ext cx="4032273" cy="138499"/>
            </a:xfrm>
            <a:prstGeom prst="rect">
              <a:avLst/>
            </a:prstGeom>
          </p:spPr>
          <p:txBody>
            <a:bodyPr wrap="square" lIns="144000" tIns="0" rIns="0" bIns="0">
              <a:spAutoFit/>
            </a:bodyPr>
            <a:lstStyle/>
            <a:p>
              <a:endPara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pitchFamily="2" charset="0"/>
                <a:ea typeface="Roboto Light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16314" y="3705356"/>
              <a:ext cx="3942802" cy="369332"/>
            </a:xfrm>
            <a:prstGeom prst="rect">
              <a:avLst/>
            </a:prstGeom>
            <a:noFill/>
          </p:spPr>
          <p:txBody>
            <a:bodyPr wrap="square" lIns="144000" tIns="0" rIns="0" bIns="0" rtlCol="0">
              <a:spAutoFit/>
            </a:bodyPr>
            <a:lstStyle/>
            <a:p>
              <a:r>
                <a:rPr lang="en-CA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itchFamily="2" charset="0"/>
                  <a:ea typeface="Roboto" pitchFamily="2" charset="0"/>
                </a:rPr>
                <a:t>Questions?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  <p:grpSp>
        <p:nvGrpSpPr>
          <p:cNvPr id="26" name="Group 25" title="2. Continuous Improvement."/>
          <p:cNvGrpSpPr/>
          <p:nvPr/>
        </p:nvGrpSpPr>
        <p:grpSpPr>
          <a:xfrm>
            <a:off x="764154" y="1267747"/>
            <a:ext cx="5003717" cy="684799"/>
            <a:chOff x="939418" y="970015"/>
            <a:chExt cx="5458575" cy="684799"/>
          </a:xfrm>
        </p:grpSpPr>
        <p:sp>
          <p:nvSpPr>
            <p:cNvPr id="7" name="TextBox 6"/>
            <p:cNvSpPr txBox="1"/>
            <p:nvPr/>
          </p:nvSpPr>
          <p:spPr>
            <a:xfrm>
              <a:off x="939418" y="970015"/>
              <a:ext cx="798108" cy="684799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r>
                <a:rPr lang="en-US" sz="4000" dirty="0">
                  <a:solidFill>
                    <a:schemeClr val="accent1"/>
                  </a:solidFill>
                  <a:latin typeface="Roboto Black" pitchFamily="2" charset="0"/>
                  <a:ea typeface="Roboto Black" pitchFamily="2" charset="0"/>
                </a:rPr>
                <a:t>02</a:t>
              </a:r>
              <a:endParaRPr lang="en-US" sz="6600" dirty="0">
                <a:solidFill>
                  <a:schemeClr val="accent1"/>
                </a:solidFill>
                <a:latin typeface="Roboto Black" pitchFamily="2" charset="0"/>
                <a:ea typeface="Roboto Black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22087" y="1118473"/>
              <a:ext cx="4775906" cy="369332"/>
            </a:xfrm>
            <a:prstGeom prst="rect">
              <a:avLst/>
            </a:prstGeom>
            <a:noFill/>
          </p:spPr>
          <p:txBody>
            <a:bodyPr wrap="square" lIns="14400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itchFamily="2" charset="0"/>
                  <a:ea typeface="Roboto" pitchFamily="2" charset="0"/>
                </a:rPr>
                <a:t>Continuous Improvement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664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495" y="2232030"/>
            <a:ext cx="5867734" cy="1102519"/>
          </a:xfrm>
        </p:spPr>
        <p:txBody>
          <a:bodyPr>
            <a:normAutofit/>
          </a:bodyPr>
          <a:lstStyle/>
          <a:p>
            <a:r>
              <a:rPr lang="en-CA" sz="3600" dirty="0" smtClean="0"/>
              <a:t>The DevOps challenge</a:t>
            </a:r>
            <a:endParaRPr lang="en-CA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CA" dirty="0" smtClean="0"/>
              <a:t>Why is it so hard to improve?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204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dirty="0" smtClean="0"/>
              <a:t>Sometimes things break…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CA" dirty="0" smtClean="0"/>
              <a:t>… and it was most definitely your fault.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26145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Conflicting Priorities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Development</a:t>
            </a:r>
            <a:endParaRPr lang="en-C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Operations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054" y="2130425"/>
            <a:ext cx="2087083" cy="25400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609" y="2139950"/>
            <a:ext cx="3647531" cy="2530475"/>
          </a:xfrm>
        </p:spPr>
      </p:pic>
    </p:spTree>
    <p:extLst>
      <p:ext uri="{BB962C8B-B14F-4D97-AF65-F5344CB8AC3E}">
        <p14:creationId xmlns:p14="http://schemas.microsoft.com/office/powerpoint/2010/main" val="339059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It’s not working…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Enhancing DevOps processes and tools across multiple teams is </a:t>
            </a:r>
            <a:r>
              <a:rPr lang="en-CA" sz="2400" b="1" dirty="0" smtClean="0">
                <a:solidFill>
                  <a:schemeClr val="accent1"/>
                </a:solidFill>
              </a:rPr>
              <a:t>HARD TO DO</a:t>
            </a:r>
            <a:r>
              <a:rPr lang="en-CA" sz="2400" dirty="0" smtClean="0">
                <a:solidFill>
                  <a:schemeClr val="accent1"/>
                </a:solidFill>
              </a:rPr>
              <a:t>!</a:t>
            </a:r>
          </a:p>
          <a:p>
            <a:r>
              <a:rPr lang="en-CA" sz="2400" dirty="0" smtClean="0"/>
              <a:t>Big bang solutions receive </a:t>
            </a:r>
            <a:r>
              <a:rPr lang="en-CA" sz="2400" b="1" dirty="0" smtClean="0">
                <a:solidFill>
                  <a:schemeClr val="accent1"/>
                </a:solidFill>
              </a:rPr>
              <a:t>LOW ADOPTION RATES</a:t>
            </a:r>
            <a:r>
              <a:rPr lang="en-CA" sz="2400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en-CA" sz="2400" dirty="0" smtClean="0"/>
              <a:t>Planning organization-wide change </a:t>
            </a:r>
            <a:r>
              <a:rPr lang="en-CA" sz="2400" b="1" dirty="0" smtClean="0">
                <a:solidFill>
                  <a:schemeClr val="accent1"/>
                </a:solidFill>
              </a:rPr>
              <a:t>TAKES TOO LONG</a:t>
            </a:r>
            <a:r>
              <a:rPr lang="en-CA" sz="2400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en-CA" sz="2400" b="1" dirty="0" smtClean="0">
                <a:solidFill>
                  <a:schemeClr val="accent1"/>
                </a:solidFill>
              </a:rPr>
              <a:t>We don’t know what is going to work for us!</a:t>
            </a:r>
          </a:p>
        </p:txBody>
      </p:sp>
    </p:spTree>
    <p:extLst>
      <p:ext uri="{BB962C8B-B14F-4D97-AF65-F5344CB8AC3E}">
        <p14:creationId xmlns:p14="http://schemas.microsoft.com/office/powerpoint/2010/main" val="77089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CA" dirty="0" smtClean="0"/>
              <a:t>Continuous Improvement</a:t>
            </a:r>
            <a:endParaRPr lang="en-CA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“This sucks.</a:t>
            </a:r>
            <a:br>
              <a:rPr lang="en-CA" sz="3600" dirty="0" smtClean="0"/>
            </a:br>
            <a:r>
              <a:rPr lang="en-CA" sz="3600" dirty="0" smtClean="0"/>
              <a:t>I can do better.”</a:t>
            </a:r>
            <a:endParaRPr lang="en-CA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701210" y="3103716"/>
            <a:ext cx="3283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- Every developer ever.</a:t>
            </a:r>
          </a:p>
        </p:txBody>
      </p:sp>
    </p:spTree>
    <p:extLst>
      <p:ext uri="{BB962C8B-B14F-4D97-AF65-F5344CB8AC3E}">
        <p14:creationId xmlns:p14="http://schemas.microsoft.com/office/powerpoint/2010/main" val="407018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Lean DevOps Improvement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b="1" dirty="0" smtClean="0"/>
              <a:t>Lean approach:</a:t>
            </a:r>
            <a:r>
              <a:rPr lang="en-CA" sz="2400" dirty="0" smtClean="0"/>
              <a:t> Build, Measure, Learn.</a:t>
            </a:r>
          </a:p>
          <a:p>
            <a:r>
              <a:rPr lang="en-CA" sz="2400" b="1" dirty="0" smtClean="0"/>
              <a:t>Improve processes and tools: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	</a:t>
            </a:r>
            <a:r>
              <a:rPr lang="en-CA" dirty="0" smtClean="0"/>
              <a:t>Processes define how we deliver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 smtClean="0"/>
              <a:t>	Tools support our delivery process</a:t>
            </a:r>
          </a:p>
          <a:p>
            <a:r>
              <a:rPr lang="en-CA" sz="2400" b="1" dirty="0" smtClean="0"/>
              <a:t>IMPORTANT:</a:t>
            </a:r>
            <a:r>
              <a:rPr lang="en-CA" sz="2400" dirty="0" smtClean="0"/>
              <a:t> Always minimize waste!</a:t>
            </a:r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CA" dirty="0" smtClean="0"/>
              <a:t>Continuous Improvement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46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Where do we need to improve?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Improve processes</a:t>
            </a:r>
            <a:endParaRPr lang="en-CA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Improve tools</a:t>
            </a:r>
            <a:endParaRPr lang="en-CA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CA" sz="2200" dirty="0" smtClean="0"/>
              <a:t>Can we better use our tools?</a:t>
            </a:r>
          </a:p>
          <a:p>
            <a:r>
              <a:rPr lang="en-CA" sz="2200" dirty="0" smtClean="0"/>
              <a:t>Did we forget someone?</a:t>
            </a:r>
          </a:p>
          <a:p>
            <a:r>
              <a:rPr lang="en-CA" sz="2200" dirty="0" smtClean="0"/>
              <a:t>Are there low-value ‘taxes’ on the teams?</a:t>
            </a:r>
          </a:p>
          <a:p>
            <a:r>
              <a:rPr lang="en-CA" sz="2200" dirty="0" smtClean="0"/>
              <a:t>What do we need to report?</a:t>
            </a:r>
            <a:endParaRPr lang="en-CA" sz="22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CA" sz="2200" dirty="0" smtClean="0"/>
              <a:t>What are the pain points?</a:t>
            </a:r>
          </a:p>
          <a:p>
            <a:r>
              <a:rPr lang="en-CA" sz="2200" dirty="0" smtClean="0"/>
              <a:t>Are tools reaching end-of-life? </a:t>
            </a:r>
          </a:p>
          <a:p>
            <a:r>
              <a:rPr lang="en-CA" sz="2200" dirty="0" smtClean="0"/>
              <a:t>Can teams share data?</a:t>
            </a:r>
          </a:p>
          <a:p>
            <a:r>
              <a:rPr lang="en-CA" sz="2200" dirty="0" smtClean="0"/>
              <a:t>Can we get the data needed for reporting?</a:t>
            </a: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11640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we improve?</a:t>
            </a:r>
            <a:endParaRPr lang="en-CA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sz="2400" dirty="0" smtClean="0"/>
              <a:t>Identify and prioritize potential changes.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 smtClean="0"/>
              <a:t>Make a change and observe the impact.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 smtClean="0"/>
              <a:t>Adjust and make another change.</a:t>
            </a:r>
            <a:endParaRPr lang="en-CA" sz="2400" dirty="0"/>
          </a:p>
        </p:txBody>
      </p:sp>
      <p:graphicFrame>
        <p:nvGraphicFramePr>
          <p:cNvPr id="12" name="Content Placeholder 11" title="Build, Measure, Learn process cycle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85240136"/>
              </p:ext>
            </p:extLst>
          </p:nvPr>
        </p:nvGraphicFramePr>
        <p:xfrm>
          <a:off x="4705350" y="1293811"/>
          <a:ext cx="3759200" cy="306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380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Maturity Model</a:t>
            </a:r>
            <a:endParaRPr lang="en-CA" dirty="0"/>
          </a:p>
        </p:txBody>
      </p:sp>
      <p:pic>
        <p:nvPicPr>
          <p:cNvPr id="19" name="Picture 18" title="DevOps Maturity Mode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43" y="194199"/>
            <a:ext cx="12873714" cy="6774401"/>
          </a:xfrm>
          <a:prstGeom prst="rect">
            <a:avLst/>
          </a:prstGeom>
        </p:spPr>
      </p:pic>
      <p:sp>
        <p:nvSpPr>
          <p:cNvPr id="20" name="Oval 19" title="Focus on 'Build' in Maturity Model"/>
          <p:cNvSpPr/>
          <p:nvPr/>
        </p:nvSpPr>
        <p:spPr>
          <a:xfrm>
            <a:off x="192543" y="2114550"/>
            <a:ext cx="3090407" cy="2667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6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Maturity Model Download</a:t>
            </a:r>
            <a:endParaRPr lang="en-CA" dirty="0"/>
          </a:p>
        </p:txBody>
      </p:sp>
      <p:pic>
        <p:nvPicPr>
          <p:cNvPr id="24" name="Content Placeholder 23" title="Download"/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063" y="2201044"/>
            <a:ext cx="3259796" cy="2444847"/>
          </a:xfrm>
        </p:spPr>
      </p:pic>
      <p:sp>
        <p:nvSpPr>
          <p:cNvPr id="23" name="Content Placeholder 22"/>
          <p:cNvSpPr>
            <a:spLocks noGrp="1"/>
          </p:cNvSpPr>
          <p:nvPr>
            <p:ph sz="quarter" idx="13"/>
          </p:nvPr>
        </p:nvSpPr>
        <p:spPr>
          <a:xfrm>
            <a:off x="928067" y="1183818"/>
            <a:ext cx="7297390" cy="1198873"/>
          </a:xfrm>
        </p:spPr>
        <p:txBody>
          <a:bodyPr>
            <a:normAutofit/>
          </a:bodyPr>
          <a:lstStyle/>
          <a:p>
            <a:pPr algn="ctr"/>
            <a:r>
              <a:rPr lang="en-CA" sz="2400" dirty="0"/>
              <a:t>Get it today </a:t>
            </a:r>
            <a:r>
              <a:rPr lang="en-CA" sz="2400" dirty="0" smtClean="0"/>
              <a:t>at: </a:t>
            </a:r>
            <a:r>
              <a:rPr lang="en-CA" sz="2400" dirty="0" smtClean="0">
                <a:hlinkClick r:id="rId3"/>
              </a:rPr>
              <a:t>https</a:t>
            </a:r>
            <a:r>
              <a:rPr lang="en-CA" sz="2400" dirty="0">
                <a:hlinkClick r:id="rId3"/>
              </a:rPr>
              <a:t>://</a:t>
            </a:r>
            <a:r>
              <a:rPr lang="en-CA" sz="2400" dirty="0" smtClean="0">
                <a:hlinkClick r:id="rId3"/>
              </a:rPr>
              <a:t>theagilecoder.wordpress.com/devopseast</a:t>
            </a:r>
            <a:endParaRPr lang="en-CA" sz="2400" dirty="0" smtClean="0"/>
          </a:p>
        </p:txBody>
      </p:sp>
    </p:spTree>
    <p:extLst>
      <p:ext uri="{BB962C8B-B14F-4D97-AF65-F5344CB8AC3E}">
        <p14:creationId xmlns:p14="http://schemas.microsoft.com/office/powerpoint/2010/main" val="38654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we plan for the change?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CA" sz="2400" b="1" dirty="0" smtClean="0"/>
              <a:t>Identify: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 smtClean="0"/>
              <a:t>What is currently wrong?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 smtClean="0"/>
              <a:t>Where are we trying to go?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 smtClean="0"/>
              <a:t>Who will be impacted?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 smtClean="0"/>
              <a:t>Are there any constraints on the changes we can make?</a:t>
            </a:r>
            <a:endParaRPr lang="en-CA" dirty="0"/>
          </a:p>
        </p:txBody>
      </p:sp>
      <p:pic>
        <p:nvPicPr>
          <p:cNvPr id="6" name="Content Placeholder 5" title="Putting the pieces together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806" y="1615282"/>
            <a:ext cx="3062287" cy="3062287"/>
          </a:xfrm>
        </p:spPr>
      </p:pic>
    </p:spTree>
    <p:extLst>
      <p:ext uri="{BB962C8B-B14F-4D97-AF65-F5344CB8AC3E}">
        <p14:creationId xmlns:p14="http://schemas.microsoft.com/office/powerpoint/2010/main" val="164359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title="DevOps Maturity Mode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43" y="194199"/>
            <a:ext cx="12873714" cy="6774401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Pick and choose</a:t>
            </a:r>
            <a:endParaRPr lang="en-CA" dirty="0"/>
          </a:p>
        </p:txBody>
      </p:sp>
      <p:sp>
        <p:nvSpPr>
          <p:cNvPr id="6" name="Oval 5" title="Focus on 'Build' in Maturity Model"/>
          <p:cNvSpPr/>
          <p:nvPr/>
        </p:nvSpPr>
        <p:spPr>
          <a:xfrm>
            <a:off x="3191935" y="2607729"/>
            <a:ext cx="1246790" cy="480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bg1"/>
              </a:solidFill>
            </a:endParaRPr>
          </a:p>
        </p:txBody>
      </p:sp>
      <p:sp>
        <p:nvSpPr>
          <p:cNvPr id="7" name="Oval 6" title="Focus on 'Build' in Maturity Model"/>
          <p:cNvSpPr/>
          <p:nvPr/>
        </p:nvSpPr>
        <p:spPr>
          <a:xfrm>
            <a:off x="3191935" y="2192863"/>
            <a:ext cx="1246790" cy="480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bg1"/>
              </a:solidFill>
            </a:endParaRPr>
          </a:p>
        </p:txBody>
      </p:sp>
      <p:sp>
        <p:nvSpPr>
          <p:cNvPr id="8" name="Oval 7" title="Focus on 'Build' in Maturity Model"/>
          <p:cNvSpPr/>
          <p:nvPr/>
        </p:nvSpPr>
        <p:spPr>
          <a:xfrm>
            <a:off x="1608667" y="2607728"/>
            <a:ext cx="1246790" cy="480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bg1"/>
              </a:solidFill>
            </a:endParaRPr>
          </a:p>
        </p:txBody>
      </p:sp>
      <p:sp>
        <p:nvSpPr>
          <p:cNvPr id="9" name="Oval 8" title="Focus on 'Build' in Maturity Model"/>
          <p:cNvSpPr/>
          <p:nvPr/>
        </p:nvSpPr>
        <p:spPr>
          <a:xfrm>
            <a:off x="357791" y="3835396"/>
            <a:ext cx="1246790" cy="480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bg1"/>
              </a:solidFill>
            </a:endParaRPr>
          </a:p>
        </p:txBody>
      </p:sp>
      <p:sp>
        <p:nvSpPr>
          <p:cNvPr id="10" name="Oval 9" title="Focus on 'Build' in Maturity Model"/>
          <p:cNvSpPr/>
          <p:nvPr/>
        </p:nvSpPr>
        <p:spPr>
          <a:xfrm>
            <a:off x="6096002" y="3000369"/>
            <a:ext cx="1246790" cy="480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08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pilot plan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CA" dirty="0" smtClean="0"/>
              <a:t>Making the Plan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764541" y="3910111"/>
            <a:ext cx="86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 weeks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0239" y="3897412"/>
            <a:ext cx="86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weeks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481" y="2255444"/>
            <a:ext cx="1478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1400" dirty="0" smtClean="0">
                <a:latin typeface="+mj-lt"/>
              </a:rPr>
              <a:t>Interviews</a:t>
            </a:r>
            <a:endParaRPr lang="en-US" sz="1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9366" y="2065898"/>
            <a:ext cx="807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Source Control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5150" y="3910111"/>
            <a:ext cx="86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2016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4541" y="3562127"/>
            <a:ext cx="890033" cy="34163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Design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3680" y="3562127"/>
            <a:ext cx="1272547" cy="3416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Build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53459" y="3562127"/>
            <a:ext cx="5317560" cy="34163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DevOps Improvement Pilots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>
            <a:stCxn id="19" idx="4"/>
            <a:endCxn id="47" idx="0"/>
          </p:cNvCxnSpPr>
          <p:nvPr/>
        </p:nvCxnSpPr>
        <p:spPr>
          <a:xfrm flipH="1">
            <a:off x="3557439" y="2952829"/>
            <a:ext cx="1" cy="36949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48" idx="0"/>
          </p:cNvCxnSpPr>
          <p:nvPr/>
        </p:nvCxnSpPr>
        <p:spPr>
          <a:xfrm flipH="1">
            <a:off x="4676902" y="2911612"/>
            <a:ext cx="1" cy="41631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1" idx="4"/>
            <a:endCxn id="49" idx="0"/>
          </p:cNvCxnSpPr>
          <p:nvPr/>
        </p:nvCxnSpPr>
        <p:spPr>
          <a:xfrm flipH="1">
            <a:off x="5797344" y="2951820"/>
            <a:ext cx="1" cy="37049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2" idx="4"/>
            <a:endCxn id="50" idx="0"/>
          </p:cNvCxnSpPr>
          <p:nvPr/>
        </p:nvCxnSpPr>
        <p:spPr>
          <a:xfrm>
            <a:off x="6969709" y="2951820"/>
            <a:ext cx="6979" cy="36757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3" idx="4"/>
            <a:endCxn id="51" idx="0"/>
          </p:cNvCxnSpPr>
          <p:nvPr/>
        </p:nvCxnSpPr>
        <p:spPr>
          <a:xfrm flipH="1">
            <a:off x="8190433" y="2951820"/>
            <a:ext cx="1" cy="36757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4541" y="3413759"/>
            <a:ext cx="7781925" cy="0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3465999" y="3322319"/>
            <a:ext cx="182880" cy="1828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4585462" y="3327922"/>
            <a:ext cx="182880" cy="1828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705904" y="3322319"/>
            <a:ext cx="182880" cy="1828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885248" y="3319399"/>
            <a:ext cx="182880" cy="1828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8098993" y="3319399"/>
            <a:ext cx="182880" cy="1828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3078013" y="3297548"/>
            <a:ext cx="0" cy="257063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654574" y="3282307"/>
            <a:ext cx="0" cy="257063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764541" y="3290830"/>
            <a:ext cx="0" cy="257063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8546466" y="3297548"/>
            <a:ext cx="0" cy="257063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379635" y="2597220"/>
            <a:ext cx="355609" cy="3556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499098" y="2586634"/>
            <a:ext cx="355609" cy="3556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619540" y="2596211"/>
            <a:ext cx="355609" cy="3556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791904" y="2596211"/>
            <a:ext cx="355609" cy="3556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8012629" y="2596211"/>
            <a:ext cx="355609" cy="3556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47523" y="2030006"/>
            <a:ext cx="116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Continuous Integration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102178" y="2004343"/>
            <a:ext cx="1390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Automated Deployments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439027" y="1910104"/>
            <a:ext cx="11213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Automated Regression Tests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691212" y="2012679"/>
            <a:ext cx="1041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Production Monitoring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58" name="Straight Connector 57"/>
          <p:cNvCxnSpPr>
            <a:stCxn id="60" idx="4"/>
            <a:endCxn id="59" idx="0"/>
          </p:cNvCxnSpPr>
          <p:nvPr/>
        </p:nvCxnSpPr>
        <p:spPr>
          <a:xfrm flipH="1">
            <a:off x="1194514" y="2938081"/>
            <a:ext cx="1" cy="38423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103074" y="3322319"/>
            <a:ext cx="182880" cy="18288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1016710" y="2582472"/>
            <a:ext cx="355609" cy="35560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61" name="Straight Connector 60"/>
          <p:cNvCxnSpPr>
            <a:stCxn id="63" idx="4"/>
            <a:endCxn id="62" idx="0"/>
          </p:cNvCxnSpPr>
          <p:nvPr/>
        </p:nvCxnSpPr>
        <p:spPr>
          <a:xfrm flipH="1">
            <a:off x="2416572" y="2938081"/>
            <a:ext cx="1" cy="38423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2325132" y="3322319"/>
            <a:ext cx="182880" cy="1828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2238768" y="2582472"/>
            <a:ext cx="355609" cy="355609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89456" y="2250564"/>
            <a:ext cx="1478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1400" dirty="0" smtClean="0">
                <a:latin typeface="+mj-lt"/>
              </a:rPr>
              <a:t>Implement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4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dirty="0" smtClean="0"/>
              <a:t>We can do better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CA" dirty="0" smtClean="0"/>
              <a:t>We have a plan, but…</a:t>
            </a:r>
          </a:p>
        </p:txBody>
      </p:sp>
    </p:spTree>
    <p:extLst>
      <p:ext uri="{BB962C8B-B14F-4D97-AF65-F5344CB8AC3E}">
        <p14:creationId xmlns:p14="http://schemas.microsoft.com/office/powerpoint/2010/main" val="192894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495" y="2232030"/>
            <a:ext cx="5933162" cy="1102519"/>
          </a:xfrm>
        </p:spPr>
        <p:txBody>
          <a:bodyPr>
            <a:noAutofit/>
          </a:bodyPr>
          <a:lstStyle/>
          <a:p>
            <a:r>
              <a:rPr lang="en-CA" sz="3600" dirty="0" smtClean="0"/>
              <a:t>“Predicting rain </a:t>
            </a:r>
            <a:br>
              <a:rPr lang="en-CA" sz="3600" dirty="0" smtClean="0"/>
            </a:br>
            <a:r>
              <a:rPr lang="en-CA" sz="3600" dirty="0" smtClean="0"/>
              <a:t>doesn’t count. </a:t>
            </a:r>
            <a:br>
              <a:rPr lang="en-CA" sz="3600" dirty="0" smtClean="0"/>
            </a:br>
            <a:r>
              <a:rPr lang="en-CA" sz="3600" dirty="0" smtClean="0"/>
              <a:t>Building arks does.”</a:t>
            </a:r>
            <a:endParaRPr lang="en-CA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CA" dirty="0" smtClean="0"/>
              <a:t>Build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1701210" y="3646642"/>
            <a:ext cx="2374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- Warren Buffett</a:t>
            </a:r>
          </a:p>
        </p:txBody>
      </p:sp>
    </p:spTree>
    <p:extLst>
      <p:ext uri="{BB962C8B-B14F-4D97-AF65-F5344CB8AC3E}">
        <p14:creationId xmlns:p14="http://schemas.microsoft.com/office/powerpoint/2010/main" val="37874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Implementing Improvement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2400" dirty="0" smtClean="0"/>
              <a:t>Pilot all process &amp; tool improvements with smaller team. Include everyone!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dirty="0" smtClean="0"/>
              <a:t>Business, Development, Test, Operations</a:t>
            </a:r>
          </a:p>
          <a:p>
            <a:r>
              <a:rPr lang="en-CA" sz="2400" dirty="0" smtClean="0"/>
              <a:t>Eliminate variables, use small incremental changes.</a:t>
            </a:r>
          </a:p>
          <a:p>
            <a:r>
              <a:rPr lang="en-CA" sz="2400" dirty="0" smtClean="0"/>
              <a:t>Give sufficient time for analysis of change.</a:t>
            </a:r>
          </a:p>
          <a:p>
            <a:endParaRPr lang="en-CA" sz="2400" dirty="0"/>
          </a:p>
        </p:txBody>
      </p:sp>
      <p:graphicFrame>
        <p:nvGraphicFramePr>
          <p:cNvPr id="9" name="Content Placeholder 8" title="Forming, Storming, Norming, Performing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62318682"/>
              </p:ext>
            </p:extLst>
          </p:nvPr>
        </p:nvGraphicFramePr>
        <p:xfrm>
          <a:off x="4705350" y="1608138"/>
          <a:ext cx="3759200" cy="306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34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777259" y="751682"/>
            <a:ext cx="5332076" cy="497795"/>
          </a:xfrm>
        </p:spPr>
        <p:txBody>
          <a:bodyPr/>
          <a:lstStyle/>
          <a:p>
            <a:r>
              <a:rPr lang="en-CA" sz="4400" dirty="0" smtClean="0"/>
              <a:t>Tools Review</a:t>
            </a:r>
            <a:endParaRPr lang="en-CA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1920259" y="1566863"/>
            <a:ext cx="5332076" cy="3329068"/>
          </a:xfrm>
        </p:spPr>
        <p:txBody>
          <a:bodyPr/>
          <a:lstStyle/>
          <a:p>
            <a:r>
              <a:rPr lang="en-CA" sz="2400" dirty="0" smtClean="0"/>
              <a:t>Trello</a:t>
            </a:r>
            <a:br>
              <a:rPr lang="en-CA" sz="2400" dirty="0" smtClean="0"/>
            </a:br>
            <a:r>
              <a:rPr lang="en-CA" sz="2000" dirty="0" smtClean="0"/>
              <a:t>	www.trello.com</a:t>
            </a:r>
          </a:p>
          <a:p>
            <a:r>
              <a:rPr lang="en-CA" sz="2400" dirty="0" err="1" smtClean="0"/>
              <a:t>Atlassian</a:t>
            </a:r>
            <a:r>
              <a:rPr lang="en-CA" sz="2400" dirty="0" smtClean="0"/>
              <a:t> JIRA</a:t>
            </a:r>
            <a:br>
              <a:rPr lang="en-CA" sz="2400" dirty="0" smtClean="0"/>
            </a:br>
            <a:r>
              <a:rPr lang="en-CA" sz="2000" dirty="0" smtClean="0"/>
              <a:t>	www.atlassian.net</a:t>
            </a:r>
          </a:p>
          <a:p>
            <a:r>
              <a:rPr lang="en-CA" sz="2400" dirty="0" smtClean="0"/>
              <a:t>TeamCity</a:t>
            </a:r>
            <a:br>
              <a:rPr lang="en-CA" sz="2400" dirty="0" smtClean="0"/>
            </a:br>
            <a:r>
              <a:rPr lang="en-CA" sz="2000" dirty="0" smtClean="0"/>
              <a:t>	www.jetbrains.com/teamcity</a:t>
            </a:r>
          </a:p>
          <a:p>
            <a:r>
              <a:rPr lang="en-CA" sz="2400" dirty="0" smtClean="0"/>
              <a:t>Visual Studio Online</a:t>
            </a:r>
            <a:br>
              <a:rPr lang="en-CA" sz="2400" dirty="0" smtClean="0"/>
            </a:br>
            <a:r>
              <a:rPr lang="en-CA" sz="2000" dirty="0" smtClean="0"/>
              <a:t>	www.visualstudio.com</a:t>
            </a:r>
            <a:r>
              <a:rPr lang="en-CA" sz="2400" dirty="0" smtClean="0"/>
              <a:t/>
            </a:r>
            <a:br>
              <a:rPr lang="en-CA" sz="2400" dirty="0" smtClean="0"/>
            </a:br>
            <a:endParaRPr lang="en-CA" sz="2400" dirty="0" smtClean="0"/>
          </a:p>
        </p:txBody>
      </p:sp>
      <p:pic>
        <p:nvPicPr>
          <p:cNvPr id="6" name="Picture 5" title="Visual Studio ic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06" y="4157660"/>
            <a:ext cx="738271" cy="738271"/>
          </a:xfrm>
          <a:prstGeom prst="rect">
            <a:avLst/>
          </a:prstGeom>
        </p:spPr>
      </p:pic>
      <p:pic>
        <p:nvPicPr>
          <p:cNvPr id="1026" name="Picture 2" descr="https://theagilecoder.files.wordpress.com/2013/06/trello-logo.png?w=120&amp;h=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06" y="1566863"/>
            <a:ext cx="738270" cy="73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theagilecoder.files.wordpress.com/2014/02/jira_icon_small.png?w=120&amp;h=1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30" y="2440440"/>
            <a:ext cx="733447" cy="70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pbs.twimg.com/profile_images/95075042/tc-logo_400x40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05" y="3272876"/>
            <a:ext cx="738271" cy="73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5754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dirty="0" smtClean="0"/>
              <a:t>We can do better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CA" dirty="0" smtClean="0"/>
              <a:t>We’ve changed, but…</a:t>
            </a:r>
          </a:p>
        </p:txBody>
      </p:sp>
    </p:spTree>
    <p:extLst>
      <p:ext uri="{BB962C8B-B14F-4D97-AF65-F5344CB8AC3E}">
        <p14:creationId xmlns:p14="http://schemas.microsoft.com/office/powerpoint/2010/main" val="163673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495" y="2232030"/>
            <a:ext cx="5933162" cy="1102519"/>
          </a:xfrm>
        </p:spPr>
        <p:txBody>
          <a:bodyPr>
            <a:noAutofit/>
          </a:bodyPr>
          <a:lstStyle/>
          <a:p>
            <a:r>
              <a:rPr lang="en-CA" sz="3600" dirty="0" smtClean="0"/>
              <a:t>“What’s measured</a:t>
            </a:r>
            <a:br>
              <a:rPr lang="en-CA" sz="3600" dirty="0" smtClean="0"/>
            </a:br>
            <a:r>
              <a:rPr lang="en-CA" sz="3600" dirty="0" smtClean="0"/>
              <a:t>improves.”</a:t>
            </a:r>
            <a:endParaRPr lang="en-CA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CA" dirty="0" smtClean="0"/>
              <a:t>MEASURE and learn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1701210" y="3187200"/>
            <a:ext cx="2569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- Peter F. Drucker</a:t>
            </a:r>
          </a:p>
        </p:txBody>
      </p:sp>
    </p:spTree>
    <p:extLst>
      <p:ext uri="{BB962C8B-B14F-4D97-AF65-F5344CB8AC3E}">
        <p14:creationId xmlns:p14="http://schemas.microsoft.com/office/powerpoint/2010/main" val="413007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do we need metrics?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Enforce a </a:t>
            </a:r>
            <a:r>
              <a:rPr lang="en-CA" sz="2400" dirty="0"/>
              <a:t>goal-oriented plan.</a:t>
            </a:r>
          </a:p>
          <a:p>
            <a:r>
              <a:rPr lang="en-CA" sz="2400" dirty="0" smtClean="0"/>
              <a:t>Analyze change over time.</a:t>
            </a:r>
          </a:p>
          <a:p>
            <a:r>
              <a:rPr lang="en-CA" sz="2400" dirty="0" smtClean="0"/>
              <a:t>Build trust through data.</a:t>
            </a:r>
          </a:p>
          <a:p>
            <a:r>
              <a:rPr lang="en-CA" sz="2400" dirty="0" smtClean="0"/>
              <a:t>Support telling your story to stakeholders.</a:t>
            </a:r>
          </a:p>
          <a:p>
            <a:endParaRPr lang="en-CA" sz="2400" dirty="0"/>
          </a:p>
        </p:txBody>
      </p:sp>
      <p:pic>
        <p:nvPicPr>
          <p:cNvPr id="9" name="Content Placeholder 8" title="Measur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0" y="1890890"/>
            <a:ext cx="3759200" cy="2496782"/>
          </a:xfrm>
        </p:spPr>
      </p:pic>
    </p:spTree>
    <p:extLst>
      <p:ext uri="{BB962C8B-B14F-4D97-AF65-F5344CB8AC3E}">
        <p14:creationId xmlns:p14="http://schemas.microsoft.com/office/powerpoint/2010/main" val="5441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dirty="0" smtClean="0"/>
              <a:t>A word of caution</a:t>
            </a:r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777259" y="1559606"/>
            <a:ext cx="5986398" cy="2381023"/>
          </a:xfrm>
        </p:spPr>
        <p:txBody>
          <a:bodyPr/>
          <a:lstStyle/>
          <a:p>
            <a:r>
              <a:rPr lang="en-CA" sz="4000" dirty="0" smtClean="0"/>
              <a:t>Use metrics for process evaluation.</a:t>
            </a:r>
          </a:p>
          <a:p>
            <a:r>
              <a:rPr lang="en-CA" sz="4000" dirty="0" smtClean="0"/>
              <a:t>Not employee evaluation.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9701889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Reporting on Progress</a:t>
            </a:r>
            <a:endParaRPr lang="en-CA" dirty="0"/>
          </a:p>
        </p:txBody>
      </p:sp>
      <p:pic>
        <p:nvPicPr>
          <p:cNvPr id="11" name="Content Placeholder 10" title="Report in meeting.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0" y="1886215"/>
            <a:ext cx="3759200" cy="2506133"/>
          </a:xfrm>
        </p:spPr>
      </p:pic>
      <p:pic>
        <p:nvPicPr>
          <p:cNvPr id="12" name="Content Placeholder 10" title="Reporting meet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2" y="1886215"/>
            <a:ext cx="3759199" cy="2506133"/>
          </a:xfrm>
          <a:prstGeom prst="rect">
            <a:avLst/>
          </a:prstGeom>
        </p:spPr>
      </p:pic>
      <p:sp>
        <p:nvSpPr>
          <p:cNvPr id="13" name="Content Placeholder 6"/>
          <p:cNvSpPr txBox="1">
            <a:spLocks/>
          </p:cNvSpPr>
          <p:nvPr/>
        </p:nvSpPr>
        <p:spPr>
          <a:xfrm>
            <a:off x="688976" y="1756305"/>
            <a:ext cx="3752850" cy="30628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5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Font typeface="Arial" charset="0"/>
              <a:buNone/>
              <a:defRPr sz="20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Roboto" charset="0"/>
                <a:cs typeface="Roboto" charset="0"/>
              </a:defRPr>
            </a:lvl1pPr>
            <a:lvl2pPr marL="554038" indent="-285750" algn="l" defTabSz="457200" rtl="0" eaLnBrk="1" latinLnBrk="0" hangingPunct="1">
              <a:spcBef>
                <a:spcPts val="8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Font typeface="Arial" charset="0"/>
              <a:buChar char="•"/>
              <a:defRPr sz="1600" b="0" i="0" kern="1200">
                <a:solidFill>
                  <a:schemeClr val="bg1">
                    <a:lumMod val="65000"/>
                  </a:schemeClr>
                </a:solidFill>
                <a:latin typeface="+mn-lt"/>
                <a:ea typeface="Roboto" charset="0"/>
                <a:cs typeface="Roboto" charset="0"/>
              </a:defRPr>
            </a:lvl2pPr>
            <a:lvl3pPr marL="820737" indent="-285750" algn="l" defTabSz="457200" rtl="0" eaLnBrk="1" latinLnBrk="0" hangingPunct="1">
              <a:spcBef>
                <a:spcPts val="8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Font typeface=".HelveticaNeueDeskInterface-Regular" charset="0"/>
              <a:buChar char="–"/>
              <a:defRPr sz="1200" b="0" i="0" kern="1200">
                <a:solidFill>
                  <a:schemeClr val="bg1">
                    <a:lumMod val="65000"/>
                  </a:schemeClr>
                </a:solidFill>
                <a:latin typeface="+mn-lt"/>
                <a:ea typeface="Roboto" charset="0"/>
                <a:cs typeface="Roboto" charset="0"/>
              </a:defRPr>
            </a:lvl3pPr>
            <a:lvl4pPr marL="981075" indent="-171450" algn="l" defTabSz="457200" rtl="0" eaLnBrk="1" latinLnBrk="0" hangingPunct="1">
              <a:spcBef>
                <a:spcPts val="8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Font typeface="Arial" charset="0"/>
              <a:buChar char="•"/>
              <a:defRPr sz="1100" b="0" i="0" kern="1200">
                <a:solidFill>
                  <a:schemeClr val="bg1">
                    <a:lumMod val="65000"/>
                  </a:schemeClr>
                </a:solidFill>
                <a:latin typeface="+mn-lt"/>
                <a:ea typeface="Roboto" charset="0"/>
                <a:cs typeface="Roboto" charset="0"/>
              </a:defRPr>
            </a:lvl4pPr>
            <a:lvl5pPr marL="1247775" indent="-171450" algn="l" defTabSz="457200" rtl="0" eaLnBrk="1" latinLnBrk="0" hangingPunct="1">
              <a:spcBef>
                <a:spcPts val="80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Font typeface=".HelveticaNeueDeskInterface-Regular" charset="0"/>
              <a:buChar char="–"/>
              <a:defRPr sz="1050" b="0" i="0" kern="1200">
                <a:solidFill>
                  <a:schemeClr val="bg1">
                    <a:lumMod val="65000"/>
                  </a:schemeClr>
                </a:solidFill>
                <a:latin typeface="+mn-lt"/>
                <a:ea typeface="Roboto" charset="0"/>
                <a:cs typeface="Roboto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4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>
          <a:xfrm>
            <a:off x="756390" y="1756305"/>
            <a:ext cx="3752850" cy="3062816"/>
          </a:xfrm>
        </p:spPr>
        <p:txBody>
          <a:bodyPr>
            <a:normAutofit/>
          </a:bodyPr>
          <a:lstStyle/>
          <a:p>
            <a:r>
              <a:rPr lang="en-CA" sz="2400" dirty="0"/>
              <a:t>Produce a bar chart.</a:t>
            </a:r>
          </a:p>
          <a:p>
            <a:r>
              <a:rPr lang="en-CA" sz="2400" dirty="0"/>
              <a:t>Red/Green/Yellow status against plan.</a:t>
            </a:r>
          </a:p>
          <a:p>
            <a:r>
              <a:rPr lang="en-CA" sz="2400" dirty="0"/>
              <a:t>Wow. This sounds boring.</a:t>
            </a:r>
          </a:p>
          <a:p>
            <a:r>
              <a:rPr lang="en-CA" sz="2400" dirty="0"/>
              <a:t>When does this meeting end</a:t>
            </a:r>
            <a:r>
              <a:rPr lang="en-CA" sz="2400" dirty="0" smtClean="0"/>
              <a:t>?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09738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Gather data and report at regular intervals.</a:t>
            </a:r>
          </a:p>
          <a:p>
            <a:r>
              <a:rPr lang="en-CA" sz="2400" dirty="0" smtClean="0"/>
              <a:t>Focus on:</a:t>
            </a:r>
            <a:br>
              <a:rPr lang="en-CA" sz="2400" dirty="0" smtClean="0"/>
            </a:br>
            <a:r>
              <a:rPr lang="en-CA" dirty="0" smtClean="0"/>
              <a:t>	What did we change?</a:t>
            </a:r>
            <a:br>
              <a:rPr lang="en-CA" dirty="0" smtClean="0"/>
            </a:br>
            <a:r>
              <a:rPr lang="en-CA" dirty="0" smtClean="0"/>
              <a:t>	What did we learn?</a:t>
            </a:r>
          </a:p>
          <a:p>
            <a:r>
              <a:rPr lang="en-CA" sz="2400" dirty="0" smtClean="0"/>
              <a:t>The only failure is </a:t>
            </a:r>
            <a:r>
              <a:rPr lang="en-CA" sz="2400" b="1" dirty="0" smtClean="0"/>
              <a:t>not doing something</a:t>
            </a:r>
            <a:r>
              <a:rPr lang="en-CA" sz="2400" dirty="0" smtClean="0"/>
              <a:t>.</a:t>
            </a:r>
          </a:p>
        </p:txBody>
      </p:sp>
      <p:pic>
        <p:nvPicPr>
          <p:cNvPr id="11" name="Content Placeholder 10" title="Report in meeting.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0" y="1886215"/>
            <a:ext cx="3759200" cy="250613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Reporting on </a:t>
            </a:r>
            <a:r>
              <a:rPr lang="en-CA" b="1" dirty="0" smtClean="0"/>
              <a:t>Success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1869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4 metrics for measuring success</a:t>
            </a:r>
            <a:endParaRPr lang="en-CA" dirty="0"/>
          </a:p>
        </p:txBody>
      </p:sp>
      <p:graphicFrame>
        <p:nvGraphicFramePr>
          <p:cNvPr id="7" name="Content Placeholder 6" title="Metrics for success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66425771"/>
              </p:ext>
            </p:extLst>
          </p:nvPr>
        </p:nvGraphicFramePr>
        <p:xfrm>
          <a:off x="688341" y="1595438"/>
          <a:ext cx="7767389" cy="3087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556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do the metrics tell us?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Delivery improved?</a:t>
            </a:r>
            <a:endParaRPr lang="en-CA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Delivery degraded?</a:t>
            </a:r>
            <a:endParaRPr lang="en-CA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CA" sz="2400" i="1" dirty="0" smtClean="0"/>
              <a:t>Was the cost too high?</a:t>
            </a:r>
          </a:p>
          <a:p>
            <a:r>
              <a:rPr lang="en-CA" sz="2400" dirty="0" smtClean="0"/>
              <a:t>Keep change but introduce refinements to lower cost, address </a:t>
            </a:r>
            <a:r>
              <a:rPr lang="en-CA" sz="2400" b="1" dirty="0" smtClean="0"/>
              <a:t>Deltas</a:t>
            </a:r>
            <a:r>
              <a:rPr lang="en-CA" sz="2400" dirty="0" smtClean="0"/>
              <a:t> from retrospective.</a:t>
            </a:r>
          </a:p>
          <a:p>
            <a:endParaRPr lang="en-CA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CA" sz="2400" i="1" dirty="0" smtClean="0"/>
              <a:t>Were there any </a:t>
            </a:r>
            <a:r>
              <a:rPr lang="en-CA" sz="2400" b="1" i="1" dirty="0" smtClean="0"/>
              <a:t>Plus</a:t>
            </a:r>
            <a:r>
              <a:rPr lang="en-CA" sz="2400" i="1" dirty="0" smtClean="0"/>
              <a:t> results in the retrospective?</a:t>
            </a:r>
          </a:p>
          <a:p>
            <a:r>
              <a:rPr lang="en-CA" sz="2400" dirty="0" smtClean="0"/>
              <a:t>Remove the change and introduce a new change that preserves positive aspects.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56751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Continue Improving!</a:t>
            </a:r>
            <a:endParaRPr lang="en-CA" dirty="0"/>
          </a:p>
        </p:txBody>
      </p:sp>
      <p:pic>
        <p:nvPicPr>
          <p:cNvPr id="13" name="Content Placeholder 12" title="Building blocks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0" y="1919341"/>
            <a:ext cx="3759200" cy="2439881"/>
          </a:xfrm>
        </p:spPr>
      </p:pic>
      <p:graphicFrame>
        <p:nvGraphicFramePr>
          <p:cNvPr id="12" name="Content Placeholder 11" title="Build, Measure, Learn process cycle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227474692"/>
              </p:ext>
            </p:extLst>
          </p:nvPr>
        </p:nvGraphicFramePr>
        <p:xfrm>
          <a:off x="688975" y="1608138"/>
          <a:ext cx="3752850" cy="306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830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60495" y="1021700"/>
            <a:ext cx="6400800" cy="807100"/>
          </a:xfrm>
        </p:spPr>
        <p:txBody>
          <a:bodyPr>
            <a:noAutofit/>
          </a:bodyPr>
          <a:lstStyle/>
          <a:p>
            <a:r>
              <a:rPr lang="en-US" sz="4400" dirty="0" smtClean="0"/>
              <a:t>THANK YOU</a:t>
            </a:r>
          </a:p>
          <a:p>
            <a:r>
              <a:rPr lang="en-US" sz="2000" b="1" cap="none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/>
            </a:r>
            <a:br>
              <a:rPr lang="en-US" sz="2000" b="1" cap="none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</a:br>
            <a:r>
              <a:rPr lang="en-US" sz="2400" b="1" cap="none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Questions?</a:t>
            </a:r>
            <a:endParaRPr lang="en-US" sz="2400" b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0495" y="2786914"/>
            <a:ext cx="3128866" cy="1102519"/>
          </a:xfrm>
        </p:spPr>
        <p:txBody>
          <a:bodyPr>
            <a:noAutofit/>
          </a:bodyPr>
          <a:lstStyle/>
          <a:p>
            <a:r>
              <a:rPr lang="en-US" sz="2400" cap="none" dirty="0" smtClean="0">
                <a:latin typeface="+mn-lt"/>
              </a:rPr>
              <a:t>Jason St-Cyr</a:t>
            </a:r>
            <a:br>
              <a:rPr lang="en-US" sz="2400" cap="none" dirty="0" smtClean="0">
                <a:latin typeface="+mn-lt"/>
              </a:rPr>
            </a:br>
            <a:r>
              <a:rPr lang="en-US" sz="2400" cap="none" dirty="0" smtClean="0">
                <a:latin typeface="+mn-lt"/>
              </a:rPr>
              <a:t>jst-cyr@nonlinear.ca</a:t>
            </a:r>
            <a:endParaRPr lang="en-US" sz="2400" cap="none" dirty="0">
              <a:latin typeface="+mn-lt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857444" y="3573897"/>
            <a:ext cx="4076063" cy="110251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700" kern="1200" cap="all">
                <a:solidFill>
                  <a:schemeClr val="bg1"/>
                </a:solidFill>
                <a:latin typeface="Roboto Black"/>
                <a:ea typeface="+mj-ea"/>
                <a:cs typeface="Roboto Black"/>
              </a:defRPr>
            </a:lvl1pPr>
          </a:lstStyle>
          <a:p>
            <a:r>
              <a:rPr lang="en-US" sz="1800" cap="none" dirty="0" smtClean="0">
                <a:latin typeface="+mn-lt"/>
              </a:rPr>
              <a:t> </a:t>
            </a:r>
          </a:p>
          <a:p>
            <a:r>
              <a:rPr lang="en-US" sz="1800" cap="none" dirty="0" smtClean="0">
                <a:latin typeface="+mn-lt"/>
              </a:rPr>
              <a:t>@</a:t>
            </a:r>
            <a:r>
              <a:rPr lang="en-US" sz="1800" cap="none" dirty="0" err="1" smtClean="0">
                <a:latin typeface="+mn-lt"/>
              </a:rPr>
              <a:t>AgileStCyr</a:t>
            </a:r>
            <a:endParaRPr lang="en-US" sz="1800" cap="none" dirty="0" smtClean="0">
              <a:latin typeface="+mn-lt"/>
            </a:endParaRPr>
          </a:p>
          <a:p>
            <a:endParaRPr lang="en-US" sz="1800" cap="none" dirty="0">
              <a:latin typeface="+mn-lt"/>
            </a:endParaRPr>
          </a:p>
          <a:p>
            <a:r>
              <a:rPr lang="en-US" sz="1800" cap="none" dirty="0" smtClean="0">
                <a:latin typeface="+mn-lt"/>
              </a:rPr>
              <a:t>theagilecoder.wordpress.com</a:t>
            </a:r>
            <a:endParaRPr lang="en-US" sz="1800" cap="none" dirty="0">
              <a:latin typeface="+mn-lt"/>
            </a:endParaRPr>
          </a:p>
        </p:txBody>
      </p:sp>
      <p:pic>
        <p:nvPicPr>
          <p:cNvPr id="13" name="Picture 4" descr="https://g.twimg.com/Twitter_logo_white.png" title="Twit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81" y="3767916"/>
            <a:ext cx="279854" cy="22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jst-cyr\Documents\NLC\Cenovus\Documentation\Training\wordpress-logo-32-blue.png" title="Wordpr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76" y="414345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64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sz="4400" dirty="0" smtClean="0"/>
              <a:t>Remember</a:t>
            </a:r>
            <a:endParaRPr lang="en-C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1807665" y="1764755"/>
            <a:ext cx="5332076" cy="1411491"/>
          </a:xfrm>
        </p:spPr>
        <p:txBody>
          <a:bodyPr/>
          <a:lstStyle/>
          <a:p>
            <a:r>
              <a:rPr lang="en-CA" sz="2400" dirty="0" smtClean="0"/>
              <a:t>We can do better.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2283423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54545A"/>
      </a:dk2>
      <a:lt2>
        <a:srgbClr val="E7E6E6"/>
      </a:lt2>
      <a:accent1>
        <a:srgbClr val="00A0AE"/>
      </a:accent1>
      <a:accent2>
        <a:srgbClr val="72CCD2"/>
      </a:accent2>
      <a:accent3>
        <a:srgbClr val="ED1849"/>
      </a:accent3>
      <a:accent4>
        <a:srgbClr val="9561A8"/>
      </a:accent4>
      <a:accent5>
        <a:srgbClr val="4F2683"/>
      </a:accent5>
      <a:accent6>
        <a:srgbClr val="30A04D"/>
      </a:accent6>
      <a:hlink>
        <a:srgbClr val="00A0AE"/>
      </a:hlink>
      <a:folHlink>
        <a:srgbClr val="0E76AE"/>
      </a:folHlink>
    </a:clrScheme>
    <a:fontScheme name="Nonlinear 2015">
      <a:majorFont>
        <a:latin typeface="Roboto Light"/>
        <a:ea typeface=""/>
        <a:cs typeface=""/>
      </a:majorFont>
      <a:minorFont>
        <a:latin typeface="Robot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>
            <a:solidFill>
              <a:schemeClr val="tx1">
                <a:lumMod val="65000"/>
                <a:lumOff val="3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nlinear2015-digital" id="{6C028879-38D9-7847-AF42-23869537AFAD}" vid="{3A07CDAF-0575-6544-BEA5-22D7420085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2db2a8baa2e4fe09344e40ee49de987 xmlns="54b4c57c-7251-4910-a9ed-a9d613628420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 template</TermName>
          <TermId xmlns="http://schemas.microsoft.com/office/infopath/2007/PartnerControls">e0dfa168-9003-4da1-b8c8-af3a39218a97</TermId>
        </TermInfo>
      </Terms>
    </f2db2a8baa2e4fe09344e40ee49de987>
    <o66e8edb93d14a2eb6e7ecb57a0e6f01 xmlns="54b4c57c-7251-4910-a9ed-a9d613628420">
      <Terms xmlns="http://schemas.microsoft.com/office/infopath/2007/PartnerControls"/>
    </o66e8edb93d14a2eb6e7ecb57a0e6f01>
    <TaxCatchAll xmlns="54b4c57c-7251-4910-a9ed-a9d613628420">
      <Value>23</Value>
    </TaxCatchAll>
    <_dlc_DocId xmlns="54b4c57c-7251-4910-a9ed-a9d613628420">XT6FX2CRWU7K-2-188</_dlc_DocId>
    <_dlc_DocIdUrl xmlns="54b4c57c-7251-4910-a9ed-a9d613628420">
      <Url>http://lenny.linear.local/sites/document-center/_layouts/15/DocIdRedir.aspx?ID=XT6FX2CRWU7K-2-188</Url>
      <Description>XT6FX2CRWU7K-2-188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usiness Development" ma:contentTypeID="0x010100C62725925608354BA9FCBC821F6005490200B7C50C0C326CF84B86015F02EDD0E49D" ma:contentTypeVersion="4" ma:contentTypeDescription="" ma:contentTypeScope="" ma:versionID="f4bc35e451509a3ee61ed7ea90a59b52">
  <xsd:schema xmlns:xsd="http://www.w3.org/2001/XMLSchema" xmlns:xs="http://www.w3.org/2001/XMLSchema" xmlns:p="http://schemas.microsoft.com/office/2006/metadata/properties" xmlns:ns2="54b4c57c-7251-4910-a9ed-a9d613628420" targetNamespace="http://schemas.microsoft.com/office/2006/metadata/properties" ma:root="true" ma:fieldsID="83c7957b042763dcd70f0db95c6c79ec" ns2:_="">
    <xsd:import namespace="54b4c57c-7251-4910-a9ed-a9d61362842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f2db2a8baa2e4fe09344e40ee49de987" minOccurs="0"/>
                <xsd:element ref="ns2:TaxCatchAll" minOccurs="0"/>
                <xsd:element ref="ns2:TaxCatchAllLabel" minOccurs="0"/>
                <xsd:element ref="ns2:o66e8edb93d14a2eb6e7ecb57a0e6f01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b4c57c-7251-4910-a9ed-a9d61362842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f2db2a8baa2e4fe09344e40ee49de987" ma:index="11" nillable="true" ma:taxonomy="true" ma:internalName="f2db2a8baa2e4fe09344e40ee49de987" ma:taxonomyFieldName="Activities" ma:displayName="Activities" ma:default="" ma:fieldId="{f2db2a8b-aa2e-4fe0-9344-e40ee49de987}" ma:taxonomyMulti="true" ma:sspId="21c2a248-843b-4158-b853-9a1a6966422f" ma:termSetId="354de1ee-83ba-4483-b8b4-43db18ed8be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6292f062-608d-4775-abbb-6d53a80f5b3b}" ma:internalName="TaxCatchAll" ma:showField="CatchAllData" ma:web="54b4c57c-7251-4910-a9ed-a9d613628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6292f062-608d-4775-abbb-6d53a80f5b3b}" ma:internalName="TaxCatchAllLabel" ma:readOnly="true" ma:showField="CatchAllDataLabel" ma:web="54b4c57c-7251-4910-a9ed-a9d613628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66e8edb93d14a2eb6e7ecb57a0e6f01" ma:index="15" nillable="true" ma:taxonomy="true" ma:internalName="o66e8edb93d14a2eb6e7ecb57a0e6f01" ma:taxonomyFieldName="Function_x0020__x002d__x0020_BD" ma:displayName="Function - Business Development" ma:indexed="true" ma:default="" ma:fieldId="{866e8edb-93d1-4a2e-b6e7-ecb57a0e6f01}" ma:sspId="21c2a248-843b-4158-b853-9a1a6966422f" ma:termSetId="71cca18d-ac4a-4292-9e8d-1c94b6a49f4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B61D1D0-3E4A-4341-9D25-17F1E8AC8254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54b4c57c-7251-4910-a9ed-a9d613628420"/>
  </ds:schemaRefs>
</ds:datastoreItem>
</file>

<file path=customXml/itemProps2.xml><?xml version="1.0" encoding="utf-8"?>
<ds:datastoreItem xmlns:ds="http://schemas.openxmlformats.org/officeDocument/2006/customXml" ds:itemID="{A8F501A8-F701-4898-97FE-15BF1A2BB2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0951C7-5330-49F3-89A0-D23DC8ADEC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b4c57c-7251-4910-a9ed-a9d6136284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5EABD63-B2A7-45E3-969A-08AE154A5B1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Nonlinear2015-digital</Template>
  <TotalTime>868</TotalTime>
  <Words>669</Words>
  <Application>Microsoft Office PowerPoint</Application>
  <PresentationFormat>On-screen Show (16:9)</PresentationFormat>
  <Paragraphs>168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.HelveticaNeueDeskInterface-Regular</vt:lpstr>
      <vt:lpstr>Arial</vt:lpstr>
      <vt:lpstr>Calibri</vt:lpstr>
      <vt:lpstr>Roboto</vt:lpstr>
      <vt:lpstr>Roboto Black</vt:lpstr>
      <vt:lpstr>Roboto Light</vt:lpstr>
      <vt:lpstr>Roboto Regular</vt:lpstr>
      <vt:lpstr>Office Theme</vt:lpstr>
      <vt:lpstr>PowerPoint Presentation</vt:lpstr>
      <vt:lpstr>Advance ALM and DevOps practices with Continuous Improvement</vt:lpstr>
      <vt:lpstr>Hello, my name is Jason.</vt:lpstr>
      <vt:lpstr>PowerPoint Presentation</vt:lpstr>
      <vt:lpstr>The DevOps challenge</vt:lpstr>
      <vt:lpstr>PowerPoint Presentation</vt:lpstr>
      <vt:lpstr>Conflicting Priorities</vt:lpstr>
      <vt:lpstr>It’s not working…</vt:lpstr>
      <vt:lpstr>“This sucks. I can do better.”</vt:lpstr>
      <vt:lpstr>Lean DevOps Improvement</vt:lpstr>
      <vt:lpstr>Where do we need to improve?</vt:lpstr>
      <vt:lpstr>How do we improve?</vt:lpstr>
      <vt:lpstr>Maturity Model</vt:lpstr>
      <vt:lpstr>Maturity Model Download</vt:lpstr>
      <vt:lpstr>How do we plan for the change?</vt:lpstr>
      <vt:lpstr>Pick and choose</vt:lpstr>
      <vt:lpstr>Sample pilot plan</vt:lpstr>
      <vt:lpstr>PowerPoint Presentation</vt:lpstr>
      <vt:lpstr>“Predicting rain  doesn’t count.  Building arks does.”</vt:lpstr>
      <vt:lpstr>Implementing Improvement</vt:lpstr>
      <vt:lpstr>PowerPoint Presentation</vt:lpstr>
      <vt:lpstr>PowerPoint Presentation</vt:lpstr>
      <vt:lpstr>“What’s measured improves.”</vt:lpstr>
      <vt:lpstr>Why do we need metrics?</vt:lpstr>
      <vt:lpstr>PowerPoint Presentation</vt:lpstr>
      <vt:lpstr>Reporting on Progress</vt:lpstr>
      <vt:lpstr>Reporting on Success</vt:lpstr>
      <vt:lpstr>4 metrics for measuring success</vt:lpstr>
      <vt:lpstr>What do the metrics tell us?</vt:lpstr>
      <vt:lpstr>Continue Improving!</vt:lpstr>
      <vt:lpstr>Jason St-Cyr jst-cyr@nonlinear.ca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Improvement for DevOps</dc:title>
  <dc:creator>Jason St-Cyr</dc:creator>
  <cp:lastModifiedBy>Jason St-Cyr</cp:lastModifiedBy>
  <cp:revision>123</cp:revision>
  <dcterms:created xsi:type="dcterms:W3CDTF">2015-09-23T12:13:24Z</dcterms:created>
  <dcterms:modified xsi:type="dcterms:W3CDTF">2015-11-03T14:18:59Z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0x010100C62725925608354BA9FCBC821F6005490200B7C50C0C326CF84B86015F02EDD0E49D</vt:lpwstr>
  </property>
  <property fmtid="{D5CDD505-2E9C-101B-9397-08002B2CF9AE}" pid="3" name="_dlc_DocIdItemGuid">
    <vt:lpwstr>4b9c9e6d-53c1-4907-beae-3ffa7e542479</vt:lpwstr>
  </property>
  <property fmtid="{D5CDD505-2E9C-101B-9397-08002B2CF9AE}" pid="4" name="Function_x0020__x002d__x0020_HR">
    <vt:lpwstr/>
  </property>
  <property fmtid="{D5CDD505-2E9C-101B-9397-08002B2CF9AE}" pid="5" name="Function_x0020__x002d__x0020_Management">
    <vt:lpwstr/>
  </property>
  <property fmtid="{D5CDD505-2E9C-101B-9397-08002B2CF9AE}" pid="6" name="aeaef51f7e454a47af506ab0ea83a7b7">
    <vt:lpwstr/>
  </property>
  <property fmtid="{D5CDD505-2E9C-101B-9397-08002B2CF9AE}" pid="7" name="a2612f8c613544be997c16e57dd0d519">
    <vt:lpwstr/>
  </property>
  <property fmtid="{D5CDD505-2E9C-101B-9397-08002B2CF9AE}" pid="8" name="c5b129756b82499eaf26c2446a63699d">
    <vt:lpwstr/>
  </property>
  <property fmtid="{D5CDD505-2E9C-101B-9397-08002B2CF9AE}" pid="9" name="Function_x0020__x002d__x0020_Marketing">
    <vt:lpwstr/>
  </property>
  <property fmtid="{D5CDD505-2E9C-101B-9397-08002B2CF9AE}" pid="10" name="Function_x0020__x002d__x0020_Service_x0020_Delivery">
    <vt:lpwstr/>
  </property>
  <property fmtid="{D5CDD505-2E9C-101B-9397-08002B2CF9AE}" pid="11" name="Function_x0020__x002d__x0020_Operations">
    <vt:lpwstr/>
  </property>
  <property fmtid="{D5CDD505-2E9C-101B-9397-08002B2CF9AE}" pid="12" name="Activities">
    <vt:lpwstr>23;#powerpoint template|e0dfa168-9003-4da1-b8c8-af3a39218a97</vt:lpwstr>
  </property>
  <property fmtid="{D5CDD505-2E9C-101B-9397-08002B2CF9AE}" pid="13" name="Function_x0020__x002d__x0020_BD">
    <vt:lpwstr/>
  </property>
  <property fmtid="{D5CDD505-2E9C-101B-9397-08002B2CF9AE}" pid="14" name="b078fc6a50c742469e48f2fa71bf9e78">
    <vt:lpwstr/>
  </property>
  <property fmtid="{D5CDD505-2E9C-101B-9397-08002B2CF9AE}" pid="15" name="fb55bccca8de4a31af6d9214b8bef577">
    <vt:lpwstr/>
  </property>
  <property fmtid="{D5CDD505-2E9C-101B-9397-08002B2CF9AE}" pid="16" name="Function - BD">
    <vt:lpwstr/>
  </property>
  <property fmtid="{D5CDD505-2E9C-101B-9397-08002B2CF9AE}" pid="17" name="Function - Marketing">
    <vt:lpwstr/>
  </property>
  <property fmtid="{D5CDD505-2E9C-101B-9397-08002B2CF9AE}" pid="18" name="Function - Service Delivery">
    <vt:lpwstr/>
  </property>
  <property fmtid="{D5CDD505-2E9C-101B-9397-08002B2CF9AE}" pid="19" name="Function - HR">
    <vt:lpwstr/>
  </property>
  <property fmtid="{D5CDD505-2E9C-101B-9397-08002B2CF9AE}" pid="20" name="Function - Operations">
    <vt:lpwstr/>
  </property>
  <property fmtid="{D5CDD505-2E9C-101B-9397-08002B2CF9AE}" pid="21" name="Function - Management">
    <vt:lpwstr/>
  </property>
</Properties>
</file>